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heme/theme5.xml" ContentType="application/vnd.openxmlformats-officedocument.them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5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 id="2147483668" r:id="rId3"/>
    <p:sldMasterId id="2147483674" r:id="rId4"/>
  </p:sldMasterIdLst>
  <p:notesMasterIdLst>
    <p:notesMasterId r:id="rId42"/>
  </p:notesMasterIdLst>
  <p:sldIdLst>
    <p:sldId id="261" r:id="rId5"/>
    <p:sldId id="291" r:id="rId6"/>
    <p:sldId id="292" r:id="rId7"/>
    <p:sldId id="257" r:id="rId8"/>
    <p:sldId id="259" r:id="rId9"/>
    <p:sldId id="260" r:id="rId10"/>
    <p:sldId id="293" r:id="rId11"/>
    <p:sldId id="262" r:id="rId12"/>
    <p:sldId id="263" r:id="rId13"/>
    <p:sldId id="265" r:id="rId14"/>
    <p:sldId id="266" r:id="rId15"/>
    <p:sldId id="267" r:id="rId16"/>
    <p:sldId id="268" r:id="rId17"/>
    <p:sldId id="269" r:id="rId18"/>
    <p:sldId id="270" r:id="rId19"/>
    <p:sldId id="271" r:id="rId20"/>
    <p:sldId id="294" r:id="rId21"/>
    <p:sldId id="273" r:id="rId22"/>
    <p:sldId id="274" r:id="rId23"/>
    <p:sldId id="275" r:id="rId24"/>
    <p:sldId id="295" r:id="rId25"/>
    <p:sldId id="277" r:id="rId26"/>
    <p:sldId id="278" r:id="rId27"/>
    <p:sldId id="279" r:id="rId28"/>
    <p:sldId id="280" r:id="rId29"/>
    <p:sldId id="281" r:id="rId30"/>
    <p:sldId id="282" r:id="rId31"/>
    <p:sldId id="296" r:id="rId32"/>
    <p:sldId id="284" r:id="rId33"/>
    <p:sldId id="285" r:id="rId34"/>
    <p:sldId id="286" r:id="rId35"/>
    <p:sldId id="287" r:id="rId36"/>
    <p:sldId id="288" r:id="rId37"/>
    <p:sldId id="289" r:id="rId38"/>
    <p:sldId id="290" r:id="rId39"/>
    <p:sldId id="298" r:id="rId40"/>
    <p:sldId id="297"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DBDBDB"/>
    <a:srgbClr val="B0ABAB"/>
    <a:srgbClr val="7F7F7F"/>
    <a:srgbClr val="FF0000"/>
    <a:srgbClr val="FF3600"/>
    <a:srgbClr val="FFC000"/>
    <a:srgbClr val="F2F2F2"/>
    <a:srgbClr val="E88585"/>
    <a:srgbClr val="FEAD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71"/>
    <p:restoredTop sz="74642" autoAdjust="0"/>
  </p:normalViewPr>
  <p:slideViewPr>
    <p:cSldViewPr snapToGrid="0" snapToObjects="1">
      <p:cViewPr varScale="1">
        <p:scale>
          <a:sx n="69" d="100"/>
          <a:sy n="69" d="100"/>
        </p:scale>
        <p:origin x="1448" y="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oleObject" Target="file:////Users\Answer\Desktop\big%20data%20final%20project\&#25968;&#25454;&#20998;&#26512;.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swer\Desktop\big%20data%20final%20project\&#25968;&#25454;&#20998;&#26512;.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Answer\Desktop\big%20data%20final%20project\&#25968;&#25454;&#20998;&#26512;.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Answer\Desktop\big%20data%20final%20project\&#25968;&#25454;&#20998;&#26512;.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Answer\Desktop\big%20data%20final%20project\&#25968;&#25454;&#20998;&#26512;.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Users\Answer\Desktop\big%20data%20final%20project\&#25968;&#25454;&#20998;&#26512;.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Users\Answer\Desktop\big%20data%20final%20project\&#25968;&#25454;&#20998;&#26512;.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Users\Answer\Desktop\big%20data%20final%20project\&#25968;&#25454;&#20998;&#26512;.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Users\Answer\Desktop\big%20data%20final%20project\&#25968;&#25454;&#20998;&#26512;.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Mall Flow Chart</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数据分析!$B$3</c:f>
              <c:strCache>
                <c:ptCount val="1"/>
                <c:pt idx="0">
                  <c:v>orders</c:v>
                </c:pt>
              </c:strCache>
            </c:strRef>
          </c:tx>
          <c:spPr>
            <a:solidFill>
              <a:schemeClr val="bg2"/>
            </a:solidFill>
            <a:ln>
              <a:noFill/>
            </a:ln>
            <a:effectLst/>
          </c:spPr>
          <c:invertIfNegative val="0"/>
          <c:cat>
            <c:numRef>
              <c:f>数据分析!$A$4:$A$19</c:f>
              <c:numCache>
                <c:formatCode>h:mm</c:formatCode>
                <c:ptCount val="16"/>
                <c:pt idx="0">
                  <c:v>0.33333333333333298</c:v>
                </c:pt>
                <c:pt idx="1">
                  <c:v>0.375</c:v>
                </c:pt>
                <c:pt idx="2">
                  <c:v>0.41666666666666602</c:v>
                </c:pt>
                <c:pt idx="3">
                  <c:v>0.45833333333333298</c:v>
                </c:pt>
                <c:pt idx="4">
                  <c:v>0.499999999999999</c:v>
                </c:pt>
                <c:pt idx="5">
                  <c:v>0.54166666666666596</c:v>
                </c:pt>
                <c:pt idx="6">
                  <c:v>0.58333333333333204</c:v>
                </c:pt>
                <c:pt idx="7">
                  <c:v>0.624999999999999</c:v>
                </c:pt>
                <c:pt idx="8">
                  <c:v>0.66666666666666496</c:v>
                </c:pt>
                <c:pt idx="9">
                  <c:v>0.70833333333333204</c:v>
                </c:pt>
                <c:pt idx="10">
                  <c:v>0.749999999999998</c:v>
                </c:pt>
                <c:pt idx="11">
                  <c:v>0.79166666666666496</c:v>
                </c:pt>
                <c:pt idx="12">
                  <c:v>0.83333333333333104</c:v>
                </c:pt>
                <c:pt idx="13">
                  <c:v>0.874999999999998</c:v>
                </c:pt>
                <c:pt idx="14">
                  <c:v>0.91666666666666397</c:v>
                </c:pt>
                <c:pt idx="15">
                  <c:v>0.95833333333333104</c:v>
                </c:pt>
              </c:numCache>
            </c:numRef>
          </c:cat>
          <c:val>
            <c:numRef>
              <c:f>数据分析!$B$4:$B$19</c:f>
              <c:numCache>
                <c:formatCode>General</c:formatCode>
                <c:ptCount val="16"/>
                <c:pt idx="0">
                  <c:v>0</c:v>
                </c:pt>
                <c:pt idx="1">
                  <c:v>50</c:v>
                </c:pt>
                <c:pt idx="2">
                  <c:v>100</c:v>
                </c:pt>
                <c:pt idx="3">
                  <c:v>1000</c:v>
                </c:pt>
                <c:pt idx="4">
                  <c:v>2000</c:v>
                </c:pt>
                <c:pt idx="5">
                  <c:v>4000</c:v>
                </c:pt>
                <c:pt idx="6">
                  <c:v>5000</c:v>
                </c:pt>
                <c:pt idx="7">
                  <c:v>3000</c:v>
                </c:pt>
                <c:pt idx="8">
                  <c:v>2000</c:v>
                </c:pt>
                <c:pt idx="9">
                  <c:v>2800</c:v>
                </c:pt>
                <c:pt idx="10">
                  <c:v>4500</c:v>
                </c:pt>
                <c:pt idx="11">
                  <c:v>6000</c:v>
                </c:pt>
                <c:pt idx="12">
                  <c:v>5000</c:v>
                </c:pt>
                <c:pt idx="13">
                  <c:v>3000</c:v>
                </c:pt>
                <c:pt idx="14">
                  <c:v>1000</c:v>
                </c:pt>
                <c:pt idx="15">
                  <c:v>0</c:v>
                </c:pt>
              </c:numCache>
            </c:numRef>
          </c:val>
          <c:extLst>
            <c:ext xmlns:c16="http://schemas.microsoft.com/office/drawing/2014/chart" uri="{C3380CC4-5D6E-409C-BE32-E72D297353CC}">
              <c16:uniqueId val="{00000000-A9B6-7C4A-87A3-2C3CA5CC141B}"/>
            </c:ext>
          </c:extLst>
        </c:ser>
        <c:dLbls>
          <c:showLegendKey val="0"/>
          <c:showVal val="0"/>
          <c:showCatName val="0"/>
          <c:showSerName val="0"/>
          <c:showPercent val="0"/>
          <c:showBubbleSize val="0"/>
        </c:dLbls>
        <c:gapWidth val="219"/>
        <c:overlap val="-27"/>
        <c:axId val="990204320"/>
        <c:axId val="890682880"/>
      </c:barChart>
      <c:lineChart>
        <c:grouping val="standard"/>
        <c:varyColors val="0"/>
        <c:ser>
          <c:idx val="1"/>
          <c:order val="1"/>
          <c:tx>
            <c:strRef>
              <c:f>数据分析!$C$3</c:f>
              <c:strCache>
                <c:ptCount val="1"/>
                <c:pt idx="0">
                  <c:v>volume</c:v>
                </c:pt>
              </c:strCache>
            </c:strRef>
          </c:tx>
          <c:spPr>
            <a:ln w="28575" cap="rnd">
              <a:solidFill>
                <a:schemeClr val="accent1">
                  <a:lumMod val="75000"/>
                </a:schemeClr>
              </a:solidFill>
              <a:round/>
            </a:ln>
            <a:effectLst/>
          </c:spPr>
          <c:marker>
            <c:symbol val="none"/>
          </c:marker>
          <c:cat>
            <c:numRef>
              <c:f>数据分析!$A$4:$A$19</c:f>
              <c:numCache>
                <c:formatCode>h:mm</c:formatCode>
                <c:ptCount val="16"/>
                <c:pt idx="0">
                  <c:v>0.33333333333333298</c:v>
                </c:pt>
                <c:pt idx="1">
                  <c:v>0.375</c:v>
                </c:pt>
                <c:pt idx="2">
                  <c:v>0.41666666666666602</c:v>
                </c:pt>
                <c:pt idx="3">
                  <c:v>0.45833333333333298</c:v>
                </c:pt>
                <c:pt idx="4">
                  <c:v>0.499999999999999</c:v>
                </c:pt>
                <c:pt idx="5">
                  <c:v>0.54166666666666596</c:v>
                </c:pt>
                <c:pt idx="6">
                  <c:v>0.58333333333333204</c:v>
                </c:pt>
                <c:pt idx="7">
                  <c:v>0.624999999999999</c:v>
                </c:pt>
                <c:pt idx="8">
                  <c:v>0.66666666666666496</c:v>
                </c:pt>
                <c:pt idx="9">
                  <c:v>0.70833333333333204</c:v>
                </c:pt>
                <c:pt idx="10">
                  <c:v>0.749999999999998</c:v>
                </c:pt>
                <c:pt idx="11">
                  <c:v>0.79166666666666496</c:v>
                </c:pt>
                <c:pt idx="12">
                  <c:v>0.83333333333333104</c:v>
                </c:pt>
                <c:pt idx="13">
                  <c:v>0.874999999999998</c:v>
                </c:pt>
                <c:pt idx="14">
                  <c:v>0.91666666666666397</c:v>
                </c:pt>
                <c:pt idx="15">
                  <c:v>0.95833333333333104</c:v>
                </c:pt>
              </c:numCache>
            </c:numRef>
          </c:cat>
          <c:val>
            <c:numRef>
              <c:f>数据分析!$C$4:$C$19</c:f>
              <c:numCache>
                <c:formatCode>General</c:formatCode>
                <c:ptCount val="16"/>
                <c:pt idx="0">
                  <c:v>0</c:v>
                </c:pt>
                <c:pt idx="1">
                  <c:v>0.03</c:v>
                </c:pt>
                <c:pt idx="2">
                  <c:v>0.1</c:v>
                </c:pt>
                <c:pt idx="3">
                  <c:v>0.28000000000000003</c:v>
                </c:pt>
                <c:pt idx="4">
                  <c:v>0.4</c:v>
                </c:pt>
                <c:pt idx="5">
                  <c:v>0.6</c:v>
                </c:pt>
                <c:pt idx="6">
                  <c:v>0.8</c:v>
                </c:pt>
                <c:pt idx="7">
                  <c:v>0.45</c:v>
                </c:pt>
                <c:pt idx="8">
                  <c:v>0.4</c:v>
                </c:pt>
                <c:pt idx="9">
                  <c:v>0.5</c:v>
                </c:pt>
                <c:pt idx="10">
                  <c:v>0.7</c:v>
                </c:pt>
                <c:pt idx="11">
                  <c:v>0.9</c:v>
                </c:pt>
                <c:pt idx="12">
                  <c:v>0.6</c:v>
                </c:pt>
                <c:pt idx="13">
                  <c:v>0.15</c:v>
                </c:pt>
                <c:pt idx="14">
                  <c:v>0.1</c:v>
                </c:pt>
                <c:pt idx="15">
                  <c:v>0</c:v>
                </c:pt>
              </c:numCache>
            </c:numRef>
          </c:val>
          <c:smooth val="0"/>
          <c:extLst>
            <c:ext xmlns:c16="http://schemas.microsoft.com/office/drawing/2014/chart" uri="{C3380CC4-5D6E-409C-BE32-E72D297353CC}">
              <c16:uniqueId val="{00000001-A9B6-7C4A-87A3-2C3CA5CC141B}"/>
            </c:ext>
          </c:extLst>
        </c:ser>
        <c:dLbls>
          <c:showLegendKey val="0"/>
          <c:showVal val="0"/>
          <c:showCatName val="0"/>
          <c:showSerName val="0"/>
          <c:showPercent val="0"/>
          <c:showBubbleSize val="0"/>
        </c:dLbls>
        <c:marker val="1"/>
        <c:smooth val="0"/>
        <c:axId val="890676384"/>
        <c:axId val="890680704"/>
      </c:lineChart>
      <c:catAx>
        <c:axId val="990204320"/>
        <c:scaling>
          <c:orientation val="minMax"/>
        </c:scaling>
        <c:delete val="0"/>
        <c:axPos val="b"/>
        <c:numFmt formatCode="h:mm"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890682880"/>
        <c:crosses val="autoZero"/>
        <c:auto val="1"/>
        <c:lblAlgn val="ctr"/>
        <c:lblOffset val="100"/>
        <c:noMultiLvlLbl val="0"/>
      </c:catAx>
      <c:valAx>
        <c:axId val="8906828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990204320"/>
        <c:crosses val="autoZero"/>
        <c:crossBetween val="between"/>
      </c:valAx>
      <c:valAx>
        <c:axId val="890680704"/>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890676384"/>
        <c:crosses val="max"/>
        <c:crossBetween val="between"/>
      </c:valAx>
      <c:catAx>
        <c:axId val="890676384"/>
        <c:scaling>
          <c:orientation val="minMax"/>
        </c:scaling>
        <c:delete val="1"/>
        <c:axPos val="b"/>
        <c:numFmt formatCode="h:mm" sourceLinked="1"/>
        <c:majorTickMark val="out"/>
        <c:minorTickMark val="none"/>
        <c:tickLblPos val="nextTo"/>
        <c:crossAx val="890680704"/>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solid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Shops</a:t>
            </a:r>
            <a:r>
              <a:rPr lang="zh-CN" altLang="en-US"/>
              <a:t> </a:t>
            </a:r>
            <a:r>
              <a:rPr lang="en-US" altLang="zh-CN"/>
              <a:t>Flow</a:t>
            </a:r>
            <a:r>
              <a:rPr lang="zh-CN" altLang="en-US" baseline="0"/>
              <a:t> </a:t>
            </a:r>
            <a:r>
              <a:rPr lang="en-US" altLang="zh-CN" baseline="0"/>
              <a:t>Chart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数据分析!$B$28</c:f>
              <c:strCache>
                <c:ptCount val="1"/>
                <c:pt idx="0">
                  <c:v>price</c:v>
                </c:pt>
              </c:strCache>
            </c:strRef>
          </c:tx>
          <c:spPr>
            <a:solidFill>
              <a:schemeClr val="bg2"/>
            </a:solidFill>
            <a:ln w="12700">
              <a:solidFill>
                <a:schemeClr val="bg2"/>
              </a:solidFill>
            </a:ln>
            <a:effectLst/>
          </c:spPr>
          <c:invertIfNegative val="0"/>
          <c:cat>
            <c:strRef>
              <c:f>数据分析!$A$29:$A$35</c:f>
              <c:strCache>
                <c:ptCount val="7"/>
                <c:pt idx="0">
                  <c:v>Monday</c:v>
                </c:pt>
                <c:pt idx="1">
                  <c:v>Tuesday</c:v>
                </c:pt>
                <c:pt idx="2">
                  <c:v>Wednesday</c:v>
                </c:pt>
                <c:pt idx="3">
                  <c:v>Thursday</c:v>
                </c:pt>
                <c:pt idx="4">
                  <c:v>Friday</c:v>
                </c:pt>
                <c:pt idx="5">
                  <c:v>Saturday</c:v>
                </c:pt>
                <c:pt idx="6">
                  <c:v>Sunday</c:v>
                </c:pt>
              </c:strCache>
            </c:strRef>
          </c:cat>
          <c:val>
            <c:numRef>
              <c:f>数据分析!$B$29:$B$35</c:f>
              <c:numCache>
                <c:formatCode>General</c:formatCode>
                <c:ptCount val="7"/>
                <c:pt idx="0">
                  <c:v>28</c:v>
                </c:pt>
                <c:pt idx="1">
                  <c:v>26.5</c:v>
                </c:pt>
                <c:pt idx="2">
                  <c:v>27</c:v>
                </c:pt>
                <c:pt idx="3">
                  <c:v>24</c:v>
                </c:pt>
                <c:pt idx="4">
                  <c:v>45</c:v>
                </c:pt>
                <c:pt idx="5">
                  <c:v>80</c:v>
                </c:pt>
                <c:pt idx="6">
                  <c:v>66</c:v>
                </c:pt>
              </c:numCache>
            </c:numRef>
          </c:val>
          <c:extLst>
            <c:ext xmlns:c16="http://schemas.microsoft.com/office/drawing/2014/chart" uri="{C3380CC4-5D6E-409C-BE32-E72D297353CC}">
              <c16:uniqueId val="{00000000-8DE7-CA40-8DA1-BBC50A49A2C2}"/>
            </c:ext>
          </c:extLst>
        </c:ser>
        <c:dLbls>
          <c:showLegendKey val="0"/>
          <c:showVal val="0"/>
          <c:showCatName val="0"/>
          <c:showSerName val="0"/>
          <c:showPercent val="0"/>
          <c:showBubbleSize val="0"/>
        </c:dLbls>
        <c:gapWidth val="219"/>
        <c:overlap val="-27"/>
        <c:axId val="890906528"/>
        <c:axId val="890908304"/>
      </c:barChart>
      <c:lineChart>
        <c:grouping val="standard"/>
        <c:varyColors val="0"/>
        <c:ser>
          <c:idx val="1"/>
          <c:order val="1"/>
          <c:tx>
            <c:strRef>
              <c:f>数据分析!$C$28</c:f>
              <c:strCache>
                <c:ptCount val="1"/>
                <c:pt idx="0">
                  <c:v>volume</c:v>
                </c:pt>
              </c:strCache>
            </c:strRef>
          </c:tx>
          <c:spPr>
            <a:ln w="28575" cap="rnd">
              <a:solidFill>
                <a:schemeClr val="accent1"/>
              </a:solidFill>
              <a:round/>
            </a:ln>
            <a:effectLst/>
          </c:spPr>
          <c:marker>
            <c:symbol val="none"/>
          </c:marker>
          <c:cat>
            <c:strRef>
              <c:f>数据分析!$A$29:$A$35</c:f>
              <c:strCache>
                <c:ptCount val="7"/>
                <c:pt idx="0">
                  <c:v>Monday</c:v>
                </c:pt>
                <c:pt idx="1">
                  <c:v>Tuesday</c:v>
                </c:pt>
                <c:pt idx="2">
                  <c:v>Wednesday</c:v>
                </c:pt>
                <c:pt idx="3">
                  <c:v>Thursday</c:v>
                </c:pt>
                <c:pt idx="4">
                  <c:v>Friday</c:v>
                </c:pt>
                <c:pt idx="5">
                  <c:v>Saturday</c:v>
                </c:pt>
                <c:pt idx="6">
                  <c:v>Sunday</c:v>
                </c:pt>
              </c:strCache>
            </c:strRef>
          </c:cat>
          <c:val>
            <c:numRef>
              <c:f>数据分析!$C$29:$C$35</c:f>
              <c:numCache>
                <c:formatCode>General</c:formatCode>
                <c:ptCount val="7"/>
                <c:pt idx="0">
                  <c:v>606</c:v>
                </c:pt>
                <c:pt idx="1">
                  <c:v>555</c:v>
                </c:pt>
                <c:pt idx="2">
                  <c:v>568</c:v>
                </c:pt>
                <c:pt idx="3">
                  <c:v>683</c:v>
                </c:pt>
                <c:pt idx="4">
                  <c:v>500</c:v>
                </c:pt>
                <c:pt idx="5">
                  <c:v>200</c:v>
                </c:pt>
                <c:pt idx="6">
                  <c:v>300</c:v>
                </c:pt>
              </c:numCache>
            </c:numRef>
          </c:val>
          <c:smooth val="0"/>
          <c:extLst>
            <c:ext xmlns:c16="http://schemas.microsoft.com/office/drawing/2014/chart" uri="{C3380CC4-5D6E-409C-BE32-E72D297353CC}">
              <c16:uniqueId val="{00000001-8DE7-CA40-8DA1-BBC50A49A2C2}"/>
            </c:ext>
          </c:extLst>
        </c:ser>
        <c:dLbls>
          <c:showLegendKey val="0"/>
          <c:showVal val="0"/>
          <c:showCatName val="0"/>
          <c:showSerName val="0"/>
          <c:showPercent val="0"/>
          <c:showBubbleSize val="0"/>
        </c:dLbls>
        <c:marker val="1"/>
        <c:smooth val="0"/>
        <c:axId val="890685920"/>
        <c:axId val="890910592"/>
      </c:lineChart>
      <c:catAx>
        <c:axId val="8909065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890908304"/>
        <c:crosses val="autoZero"/>
        <c:auto val="1"/>
        <c:lblAlgn val="ctr"/>
        <c:lblOffset val="100"/>
        <c:noMultiLvlLbl val="0"/>
      </c:catAx>
      <c:valAx>
        <c:axId val="8909083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890906528"/>
        <c:crosses val="autoZero"/>
        <c:crossBetween val="between"/>
      </c:valAx>
      <c:valAx>
        <c:axId val="890910592"/>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890685920"/>
        <c:crosses val="max"/>
        <c:crossBetween val="between"/>
      </c:valAx>
      <c:catAx>
        <c:axId val="890685920"/>
        <c:scaling>
          <c:orientation val="minMax"/>
        </c:scaling>
        <c:delete val="1"/>
        <c:axPos val="b"/>
        <c:numFmt formatCode="General" sourceLinked="1"/>
        <c:majorTickMark val="out"/>
        <c:minorTickMark val="none"/>
        <c:tickLblPos val="nextTo"/>
        <c:crossAx val="890910592"/>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solid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dirty="0"/>
              <a:t>User</a:t>
            </a:r>
            <a:r>
              <a:rPr lang="zh-CN" altLang="en-US" baseline="0" dirty="0"/>
              <a:t> </a:t>
            </a:r>
            <a:r>
              <a:rPr lang="en-US" altLang="zh-CN" baseline="0" dirty="0"/>
              <a:t>A‘s</a:t>
            </a:r>
            <a:r>
              <a:rPr lang="zh-CN" altLang="en-US" dirty="0"/>
              <a:t> </a:t>
            </a:r>
            <a:r>
              <a:rPr lang="en-US" altLang="zh-CN" dirty="0"/>
              <a:t>visits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数据分析!$B$43</c:f>
              <c:strCache>
                <c:ptCount val="1"/>
                <c:pt idx="0">
                  <c:v>Beauty Makeup</c:v>
                </c:pt>
              </c:strCache>
            </c:strRef>
          </c:tx>
          <c:spPr>
            <a:ln w="28575" cap="rnd">
              <a:solidFill>
                <a:schemeClr val="bg2"/>
              </a:solidFill>
              <a:round/>
            </a:ln>
            <a:effectLst/>
          </c:spPr>
          <c:marker>
            <c:symbol val="none"/>
          </c:marker>
          <c:cat>
            <c:strRef>
              <c:f>数据分析!$A$44:$A$50</c:f>
              <c:strCache>
                <c:ptCount val="7"/>
                <c:pt idx="0">
                  <c:v>Monday</c:v>
                </c:pt>
                <c:pt idx="1">
                  <c:v>Tuesday</c:v>
                </c:pt>
                <c:pt idx="2">
                  <c:v>Wednesday</c:v>
                </c:pt>
                <c:pt idx="3">
                  <c:v>Thursday</c:v>
                </c:pt>
                <c:pt idx="4">
                  <c:v>Friday</c:v>
                </c:pt>
                <c:pt idx="5">
                  <c:v>Saturday</c:v>
                </c:pt>
                <c:pt idx="6">
                  <c:v>Sunday</c:v>
                </c:pt>
              </c:strCache>
            </c:strRef>
          </c:cat>
          <c:val>
            <c:numRef>
              <c:f>数据分析!$B$44:$B$50</c:f>
              <c:numCache>
                <c:formatCode>General</c:formatCode>
                <c:ptCount val="7"/>
                <c:pt idx="0">
                  <c:v>0.3</c:v>
                </c:pt>
                <c:pt idx="1">
                  <c:v>0.4</c:v>
                </c:pt>
                <c:pt idx="2">
                  <c:v>0.33</c:v>
                </c:pt>
                <c:pt idx="3">
                  <c:v>0.38</c:v>
                </c:pt>
                <c:pt idx="4">
                  <c:v>0.7</c:v>
                </c:pt>
                <c:pt idx="5">
                  <c:v>3.5</c:v>
                </c:pt>
                <c:pt idx="6">
                  <c:v>4</c:v>
                </c:pt>
              </c:numCache>
            </c:numRef>
          </c:val>
          <c:smooth val="0"/>
          <c:extLst>
            <c:ext xmlns:c16="http://schemas.microsoft.com/office/drawing/2014/chart" uri="{C3380CC4-5D6E-409C-BE32-E72D297353CC}">
              <c16:uniqueId val="{00000000-2E62-E840-A5CE-D41BE2F14A6C}"/>
            </c:ext>
          </c:extLst>
        </c:ser>
        <c:ser>
          <c:idx val="1"/>
          <c:order val="1"/>
          <c:tx>
            <c:strRef>
              <c:f>数据分析!$C$43</c:f>
              <c:strCache>
                <c:ptCount val="1"/>
                <c:pt idx="0">
                  <c:v>Sports</c:v>
                </c:pt>
              </c:strCache>
            </c:strRef>
          </c:tx>
          <c:spPr>
            <a:ln w="28575" cap="rnd">
              <a:solidFill>
                <a:schemeClr val="accent1"/>
              </a:solidFill>
              <a:round/>
            </a:ln>
            <a:effectLst/>
          </c:spPr>
          <c:marker>
            <c:symbol val="none"/>
          </c:marker>
          <c:cat>
            <c:strRef>
              <c:f>数据分析!$A$44:$A$50</c:f>
              <c:strCache>
                <c:ptCount val="7"/>
                <c:pt idx="0">
                  <c:v>Monday</c:v>
                </c:pt>
                <c:pt idx="1">
                  <c:v>Tuesday</c:v>
                </c:pt>
                <c:pt idx="2">
                  <c:v>Wednesday</c:v>
                </c:pt>
                <c:pt idx="3">
                  <c:v>Thursday</c:v>
                </c:pt>
                <c:pt idx="4">
                  <c:v>Friday</c:v>
                </c:pt>
                <c:pt idx="5">
                  <c:v>Saturday</c:v>
                </c:pt>
                <c:pt idx="6">
                  <c:v>Sunday</c:v>
                </c:pt>
              </c:strCache>
            </c:strRef>
          </c:cat>
          <c:val>
            <c:numRef>
              <c:f>数据分析!$C$44:$C$50</c:f>
              <c:numCache>
                <c:formatCode>General</c:formatCode>
                <c:ptCount val="7"/>
                <c:pt idx="0">
                  <c:v>0.1</c:v>
                </c:pt>
                <c:pt idx="1">
                  <c:v>0.2</c:v>
                </c:pt>
                <c:pt idx="2">
                  <c:v>0.15</c:v>
                </c:pt>
                <c:pt idx="3">
                  <c:v>0.18</c:v>
                </c:pt>
                <c:pt idx="4">
                  <c:v>0.3</c:v>
                </c:pt>
                <c:pt idx="5">
                  <c:v>1.8</c:v>
                </c:pt>
                <c:pt idx="6">
                  <c:v>1.9</c:v>
                </c:pt>
              </c:numCache>
            </c:numRef>
          </c:val>
          <c:smooth val="0"/>
          <c:extLst>
            <c:ext xmlns:c16="http://schemas.microsoft.com/office/drawing/2014/chart" uri="{C3380CC4-5D6E-409C-BE32-E72D297353CC}">
              <c16:uniqueId val="{00000001-2E62-E840-A5CE-D41BE2F14A6C}"/>
            </c:ext>
          </c:extLst>
        </c:ser>
        <c:ser>
          <c:idx val="2"/>
          <c:order val="2"/>
          <c:tx>
            <c:strRef>
              <c:f>数据分析!$D$43</c:f>
              <c:strCache>
                <c:ptCount val="1"/>
                <c:pt idx="0">
                  <c:v>Food</c:v>
                </c:pt>
              </c:strCache>
            </c:strRef>
          </c:tx>
          <c:spPr>
            <a:ln w="28575" cap="rnd">
              <a:solidFill>
                <a:srgbClr val="FFC000"/>
              </a:solidFill>
              <a:round/>
            </a:ln>
            <a:effectLst/>
          </c:spPr>
          <c:marker>
            <c:symbol val="none"/>
          </c:marker>
          <c:cat>
            <c:strRef>
              <c:f>数据分析!$A$44:$A$50</c:f>
              <c:strCache>
                <c:ptCount val="7"/>
                <c:pt idx="0">
                  <c:v>Monday</c:v>
                </c:pt>
                <c:pt idx="1">
                  <c:v>Tuesday</c:v>
                </c:pt>
                <c:pt idx="2">
                  <c:v>Wednesday</c:v>
                </c:pt>
                <c:pt idx="3">
                  <c:v>Thursday</c:v>
                </c:pt>
                <c:pt idx="4">
                  <c:v>Friday</c:v>
                </c:pt>
                <c:pt idx="5">
                  <c:v>Saturday</c:v>
                </c:pt>
                <c:pt idx="6">
                  <c:v>Sunday</c:v>
                </c:pt>
              </c:strCache>
            </c:strRef>
          </c:cat>
          <c:val>
            <c:numRef>
              <c:f>数据分析!$D$44:$D$50</c:f>
              <c:numCache>
                <c:formatCode>General</c:formatCode>
                <c:ptCount val="7"/>
                <c:pt idx="0">
                  <c:v>2.2999999999999998</c:v>
                </c:pt>
                <c:pt idx="1">
                  <c:v>2.1</c:v>
                </c:pt>
                <c:pt idx="2">
                  <c:v>2.2000000000000002</c:v>
                </c:pt>
                <c:pt idx="3">
                  <c:v>2</c:v>
                </c:pt>
                <c:pt idx="4">
                  <c:v>2.5</c:v>
                </c:pt>
                <c:pt idx="5">
                  <c:v>0.8</c:v>
                </c:pt>
                <c:pt idx="6">
                  <c:v>0.9</c:v>
                </c:pt>
              </c:numCache>
            </c:numRef>
          </c:val>
          <c:smooth val="0"/>
          <c:extLst>
            <c:ext xmlns:c16="http://schemas.microsoft.com/office/drawing/2014/chart" uri="{C3380CC4-5D6E-409C-BE32-E72D297353CC}">
              <c16:uniqueId val="{00000002-2E62-E840-A5CE-D41BE2F14A6C}"/>
            </c:ext>
          </c:extLst>
        </c:ser>
        <c:dLbls>
          <c:showLegendKey val="0"/>
          <c:showVal val="0"/>
          <c:showCatName val="0"/>
          <c:showSerName val="0"/>
          <c:showPercent val="0"/>
          <c:showBubbleSize val="0"/>
        </c:dLbls>
        <c:smooth val="0"/>
        <c:axId val="1024437104"/>
        <c:axId val="1024438880"/>
      </c:lineChart>
      <c:catAx>
        <c:axId val="10244371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024438880"/>
        <c:crosses val="autoZero"/>
        <c:auto val="1"/>
        <c:lblAlgn val="ctr"/>
        <c:lblOffset val="100"/>
        <c:noMultiLvlLbl val="0"/>
      </c:catAx>
      <c:valAx>
        <c:axId val="10244388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0244371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solidFill>
        <a:schemeClr val="bg2"/>
      </a:solid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zh-CN"/>
        </a:p>
      </c:txPr>
    </c:title>
    <c:autoTitleDeleted val="0"/>
    <c:plotArea>
      <c:layout/>
      <c:radarChart>
        <c:radarStyle val="marker"/>
        <c:varyColors val="0"/>
        <c:ser>
          <c:idx val="0"/>
          <c:order val="0"/>
          <c:tx>
            <c:strRef>
              <c:f>数据分析!$B$58</c:f>
              <c:strCache>
                <c:ptCount val="1"/>
                <c:pt idx="0">
                  <c:v>user 1</c:v>
                </c:pt>
              </c:strCache>
            </c:strRef>
          </c:tx>
          <c:spPr>
            <a:ln w="34925" cap="rnd">
              <a:solidFill>
                <a:schemeClr val="bg2"/>
              </a:solidFill>
              <a:round/>
            </a:ln>
            <a:effectLst>
              <a:outerShdw blurRad="57150" dist="19050" dir="5400000" algn="ctr" rotWithShape="0">
                <a:srgbClr val="000000">
                  <a:alpha val="63000"/>
                </a:srgbClr>
              </a:outerShdw>
            </a:effectLst>
          </c:spPr>
          <c:marker>
            <c:symbol val="circle"/>
            <c:size val="6"/>
            <c:spPr>
              <a:solidFill>
                <a:schemeClr val="bg2"/>
              </a:soli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cat>
            <c:strRef>
              <c:f>数据分析!$A$59:$A$63</c:f>
              <c:strCache>
                <c:ptCount val="5"/>
                <c:pt idx="0">
                  <c:v>age</c:v>
                </c:pt>
                <c:pt idx="1">
                  <c:v>Membership time (Months)</c:v>
                </c:pt>
                <c:pt idx="2">
                  <c:v>Total consumption per year (hundred￥)</c:v>
                </c:pt>
                <c:pt idx="3">
                  <c:v>Frequency of patronage per year</c:v>
                </c:pt>
                <c:pt idx="4">
                  <c:v>Food percentage (%)</c:v>
                </c:pt>
              </c:strCache>
            </c:strRef>
          </c:cat>
          <c:val>
            <c:numRef>
              <c:f>数据分析!$B$59:$B$63</c:f>
              <c:numCache>
                <c:formatCode>General</c:formatCode>
                <c:ptCount val="5"/>
                <c:pt idx="0">
                  <c:v>25</c:v>
                </c:pt>
                <c:pt idx="1">
                  <c:v>40</c:v>
                </c:pt>
                <c:pt idx="2">
                  <c:v>50</c:v>
                </c:pt>
                <c:pt idx="3">
                  <c:v>20</c:v>
                </c:pt>
                <c:pt idx="4" formatCode="0_ ">
                  <c:v>90</c:v>
                </c:pt>
              </c:numCache>
            </c:numRef>
          </c:val>
          <c:extLst>
            <c:ext xmlns:c16="http://schemas.microsoft.com/office/drawing/2014/chart" uri="{C3380CC4-5D6E-409C-BE32-E72D297353CC}">
              <c16:uniqueId val="{00000000-5ECF-0F47-9351-44F00F70F510}"/>
            </c:ext>
          </c:extLst>
        </c:ser>
        <c:dLbls>
          <c:showLegendKey val="0"/>
          <c:showVal val="0"/>
          <c:showCatName val="0"/>
          <c:showSerName val="0"/>
          <c:showPercent val="0"/>
          <c:showBubbleSize val="0"/>
        </c:dLbls>
        <c:axId val="890721856"/>
        <c:axId val="890723904"/>
      </c:radarChart>
      <c:catAx>
        <c:axId val="890721856"/>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890723904"/>
        <c:crosses val="autoZero"/>
        <c:auto val="1"/>
        <c:lblAlgn val="ctr"/>
        <c:lblOffset val="100"/>
        <c:noMultiLvlLbl val="0"/>
      </c:catAx>
      <c:valAx>
        <c:axId val="8907239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8907218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zh-CN"/>
        </a:p>
      </c:txPr>
    </c:title>
    <c:autoTitleDeleted val="0"/>
    <c:plotArea>
      <c:layout/>
      <c:radarChart>
        <c:radarStyle val="marker"/>
        <c:varyColors val="0"/>
        <c:ser>
          <c:idx val="0"/>
          <c:order val="0"/>
          <c:tx>
            <c:strRef>
              <c:f>数据分析!$C$58</c:f>
              <c:strCache>
                <c:ptCount val="1"/>
                <c:pt idx="0">
                  <c:v>user2</c:v>
                </c:pt>
              </c:strCache>
            </c:strRef>
          </c:tx>
          <c:spPr>
            <a:ln w="34925" cap="rnd">
              <a:solidFill>
                <a:srgbClr val="FFC000"/>
              </a:solidFill>
              <a:round/>
            </a:ln>
            <a:effectLst>
              <a:outerShdw blurRad="57150" dist="19050" dir="5400000" algn="ctr" rotWithShape="0">
                <a:srgbClr val="000000">
                  <a:alpha val="63000"/>
                </a:srgbClr>
              </a:outerShdw>
            </a:effectLst>
          </c:spPr>
          <c:marker>
            <c:symbol val="circle"/>
            <c:size val="6"/>
            <c:spPr>
              <a:solidFill>
                <a:srgbClr val="FFC000"/>
              </a:soli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cat>
            <c:strRef>
              <c:f>数据分析!$A$59:$A$63</c:f>
              <c:strCache>
                <c:ptCount val="5"/>
                <c:pt idx="0">
                  <c:v>age</c:v>
                </c:pt>
                <c:pt idx="1">
                  <c:v>Membership time (Months)</c:v>
                </c:pt>
                <c:pt idx="2">
                  <c:v>Total consumption per year (hundred￥)</c:v>
                </c:pt>
                <c:pt idx="3">
                  <c:v>Frequency of patronage per year</c:v>
                </c:pt>
                <c:pt idx="4">
                  <c:v>Food percentage (%)</c:v>
                </c:pt>
              </c:strCache>
            </c:strRef>
          </c:cat>
          <c:val>
            <c:numRef>
              <c:f>数据分析!$C$59:$C$63</c:f>
              <c:numCache>
                <c:formatCode>General</c:formatCode>
                <c:ptCount val="5"/>
                <c:pt idx="0">
                  <c:v>35</c:v>
                </c:pt>
                <c:pt idx="1">
                  <c:v>10</c:v>
                </c:pt>
                <c:pt idx="2">
                  <c:v>7</c:v>
                </c:pt>
                <c:pt idx="3">
                  <c:v>80</c:v>
                </c:pt>
                <c:pt idx="4" formatCode="0_ ">
                  <c:v>50</c:v>
                </c:pt>
              </c:numCache>
            </c:numRef>
          </c:val>
          <c:extLst>
            <c:ext xmlns:c16="http://schemas.microsoft.com/office/drawing/2014/chart" uri="{C3380CC4-5D6E-409C-BE32-E72D297353CC}">
              <c16:uniqueId val="{00000000-6A6B-A745-9D55-1935861A3848}"/>
            </c:ext>
          </c:extLst>
        </c:ser>
        <c:dLbls>
          <c:showLegendKey val="0"/>
          <c:showVal val="0"/>
          <c:showCatName val="0"/>
          <c:showSerName val="0"/>
          <c:showPercent val="0"/>
          <c:showBubbleSize val="0"/>
        </c:dLbls>
        <c:axId val="923296800"/>
        <c:axId val="891096576"/>
      </c:radarChart>
      <c:catAx>
        <c:axId val="92329680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891096576"/>
        <c:crosses val="autoZero"/>
        <c:auto val="1"/>
        <c:lblAlgn val="ctr"/>
        <c:lblOffset val="100"/>
        <c:noMultiLvlLbl val="0"/>
      </c:catAx>
      <c:valAx>
        <c:axId val="8910965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9232968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zh-CN"/>
        </a:p>
      </c:txPr>
    </c:title>
    <c:autoTitleDeleted val="0"/>
    <c:plotArea>
      <c:layout/>
      <c:radarChart>
        <c:radarStyle val="marker"/>
        <c:varyColors val="0"/>
        <c:ser>
          <c:idx val="0"/>
          <c:order val="0"/>
          <c:tx>
            <c:strRef>
              <c:f>数据分析!$D$58</c:f>
              <c:strCache>
                <c:ptCount val="1"/>
                <c:pt idx="0">
                  <c:v>user3</c:v>
                </c:pt>
              </c:strCache>
            </c:strRef>
          </c:tx>
          <c:spPr>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cat>
            <c:strRef>
              <c:f>数据分析!$A$59:$A$63</c:f>
              <c:strCache>
                <c:ptCount val="5"/>
                <c:pt idx="0">
                  <c:v>age</c:v>
                </c:pt>
                <c:pt idx="1">
                  <c:v>Membership time (Months)</c:v>
                </c:pt>
                <c:pt idx="2">
                  <c:v>Total consumption per year (hundred￥)</c:v>
                </c:pt>
                <c:pt idx="3">
                  <c:v>Frequency of patronage per year</c:v>
                </c:pt>
                <c:pt idx="4">
                  <c:v>Food percentage (%)</c:v>
                </c:pt>
              </c:strCache>
            </c:strRef>
          </c:cat>
          <c:val>
            <c:numRef>
              <c:f>数据分析!$D$59:$D$63</c:f>
              <c:numCache>
                <c:formatCode>General</c:formatCode>
                <c:ptCount val="5"/>
                <c:pt idx="0">
                  <c:v>50</c:v>
                </c:pt>
                <c:pt idx="1">
                  <c:v>80</c:v>
                </c:pt>
                <c:pt idx="2">
                  <c:v>90</c:v>
                </c:pt>
                <c:pt idx="3">
                  <c:v>10</c:v>
                </c:pt>
                <c:pt idx="4" formatCode="0_ ">
                  <c:v>20</c:v>
                </c:pt>
              </c:numCache>
            </c:numRef>
          </c:val>
          <c:extLst>
            <c:ext xmlns:c16="http://schemas.microsoft.com/office/drawing/2014/chart" uri="{C3380CC4-5D6E-409C-BE32-E72D297353CC}">
              <c16:uniqueId val="{00000000-4A76-E14F-BC8C-31D07238B17C}"/>
            </c:ext>
          </c:extLst>
        </c:ser>
        <c:dLbls>
          <c:showLegendKey val="0"/>
          <c:showVal val="0"/>
          <c:showCatName val="0"/>
          <c:showSerName val="0"/>
          <c:showPercent val="0"/>
          <c:showBubbleSize val="0"/>
        </c:dLbls>
        <c:axId val="927075552"/>
        <c:axId val="890743440"/>
      </c:radarChart>
      <c:catAx>
        <c:axId val="92707555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890743440"/>
        <c:crosses val="autoZero"/>
        <c:auto val="1"/>
        <c:lblAlgn val="ctr"/>
        <c:lblOffset val="100"/>
        <c:noMultiLvlLbl val="0"/>
      </c:catAx>
      <c:valAx>
        <c:axId val="890743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9270755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zh-CN"/>
        </a:p>
      </c:txPr>
    </c:title>
    <c:autoTitleDeleted val="0"/>
    <c:plotArea>
      <c:layout/>
      <c:radarChart>
        <c:radarStyle val="marker"/>
        <c:varyColors val="0"/>
        <c:ser>
          <c:idx val="0"/>
          <c:order val="0"/>
          <c:tx>
            <c:strRef>
              <c:f>数据分析!$B$58</c:f>
              <c:strCache>
                <c:ptCount val="1"/>
                <c:pt idx="0">
                  <c:v>user 1</c:v>
                </c:pt>
              </c:strCache>
            </c:strRef>
          </c:tx>
          <c:spPr>
            <a:ln w="34925" cap="rnd">
              <a:solidFill>
                <a:schemeClr val="bg2"/>
              </a:solidFill>
              <a:round/>
            </a:ln>
            <a:effectLst>
              <a:outerShdw blurRad="57150" dist="19050" dir="5400000" algn="ctr" rotWithShape="0">
                <a:srgbClr val="000000">
                  <a:alpha val="63000"/>
                </a:srgbClr>
              </a:outerShdw>
            </a:effectLst>
          </c:spPr>
          <c:marker>
            <c:symbol val="circle"/>
            <c:size val="6"/>
            <c:spPr>
              <a:solidFill>
                <a:schemeClr val="bg2"/>
              </a:soli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cat>
            <c:strRef>
              <c:f>数据分析!$A$59:$A$63</c:f>
              <c:strCache>
                <c:ptCount val="5"/>
                <c:pt idx="0">
                  <c:v>age</c:v>
                </c:pt>
                <c:pt idx="1">
                  <c:v>Membership time (Months)</c:v>
                </c:pt>
                <c:pt idx="2">
                  <c:v>Total consumption per year (hundred￥)</c:v>
                </c:pt>
                <c:pt idx="3">
                  <c:v>Frequency of patronage per year</c:v>
                </c:pt>
                <c:pt idx="4">
                  <c:v>Food percentage (%)</c:v>
                </c:pt>
              </c:strCache>
            </c:strRef>
          </c:cat>
          <c:val>
            <c:numRef>
              <c:f>数据分析!$B$59:$B$63</c:f>
              <c:numCache>
                <c:formatCode>General</c:formatCode>
                <c:ptCount val="5"/>
                <c:pt idx="0">
                  <c:v>25</c:v>
                </c:pt>
                <c:pt idx="1">
                  <c:v>40</c:v>
                </c:pt>
                <c:pt idx="2">
                  <c:v>50</c:v>
                </c:pt>
                <c:pt idx="3">
                  <c:v>20</c:v>
                </c:pt>
                <c:pt idx="4" formatCode="0_ ">
                  <c:v>90</c:v>
                </c:pt>
              </c:numCache>
            </c:numRef>
          </c:val>
          <c:extLst>
            <c:ext xmlns:c16="http://schemas.microsoft.com/office/drawing/2014/chart" uri="{C3380CC4-5D6E-409C-BE32-E72D297353CC}">
              <c16:uniqueId val="{00000000-5ECF-0F47-9351-44F00F70F510}"/>
            </c:ext>
          </c:extLst>
        </c:ser>
        <c:dLbls>
          <c:showLegendKey val="0"/>
          <c:showVal val="0"/>
          <c:showCatName val="0"/>
          <c:showSerName val="0"/>
          <c:showPercent val="0"/>
          <c:showBubbleSize val="0"/>
        </c:dLbls>
        <c:axId val="890843456"/>
        <c:axId val="890844816"/>
      </c:radarChart>
      <c:catAx>
        <c:axId val="890843456"/>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890844816"/>
        <c:crosses val="autoZero"/>
        <c:auto val="1"/>
        <c:lblAlgn val="ctr"/>
        <c:lblOffset val="100"/>
        <c:noMultiLvlLbl val="0"/>
      </c:catAx>
      <c:valAx>
        <c:axId val="8908448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8908434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zh-CN"/>
        </a:p>
      </c:txPr>
    </c:title>
    <c:autoTitleDeleted val="0"/>
    <c:plotArea>
      <c:layout/>
      <c:radarChart>
        <c:radarStyle val="marker"/>
        <c:varyColors val="0"/>
        <c:ser>
          <c:idx val="0"/>
          <c:order val="0"/>
          <c:tx>
            <c:strRef>
              <c:f>数据分析!$C$58</c:f>
              <c:strCache>
                <c:ptCount val="1"/>
                <c:pt idx="0">
                  <c:v>user2</c:v>
                </c:pt>
              </c:strCache>
            </c:strRef>
          </c:tx>
          <c:spPr>
            <a:ln w="34925" cap="rnd">
              <a:solidFill>
                <a:srgbClr val="FFC000"/>
              </a:solidFill>
              <a:round/>
            </a:ln>
            <a:effectLst>
              <a:outerShdw blurRad="57150" dist="19050" dir="5400000" algn="ctr" rotWithShape="0">
                <a:srgbClr val="000000">
                  <a:alpha val="63000"/>
                </a:srgbClr>
              </a:outerShdw>
            </a:effectLst>
          </c:spPr>
          <c:marker>
            <c:symbol val="circle"/>
            <c:size val="6"/>
            <c:spPr>
              <a:solidFill>
                <a:srgbClr val="FFC000"/>
              </a:soli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cat>
            <c:strRef>
              <c:f>数据分析!$A$59:$A$63</c:f>
              <c:strCache>
                <c:ptCount val="5"/>
                <c:pt idx="0">
                  <c:v>age</c:v>
                </c:pt>
                <c:pt idx="1">
                  <c:v>Membership time (Months)</c:v>
                </c:pt>
                <c:pt idx="2">
                  <c:v>Total consumption per year (hundred￥)</c:v>
                </c:pt>
                <c:pt idx="3">
                  <c:v>Frequency of patronage per year</c:v>
                </c:pt>
                <c:pt idx="4">
                  <c:v>Food percentage (%)</c:v>
                </c:pt>
              </c:strCache>
            </c:strRef>
          </c:cat>
          <c:val>
            <c:numRef>
              <c:f>数据分析!$C$59:$C$63</c:f>
              <c:numCache>
                <c:formatCode>General</c:formatCode>
                <c:ptCount val="5"/>
                <c:pt idx="0">
                  <c:v>35</c:v>
                </c:pt>
                <c:pt idx="1">
                  <c:v>10</c:v>
                </c:pt>
                <c:pt idx="2">
                  <c:v>7</c:v>
                </c:pt>
                <c:pt idx="3">
                  <c:v>80</c:v>
                </c:pt>
                <c:pt idx="4" formatCode="0_ ">
                  <c:v>50</c:v>
                </c:pt>
              </c:numCache>
            </c:numRef>
          </c:val>
          <c:extLst>
            <c:ext xmlns:c16="http://schemas.microsoft.com/office/drawing/2014/chart" uri="{C3380CC4-5D6E-409C-BE32-E72D297353CC}">
              <c16:uniqueId val="{00000000-6A6B-A745-9D55-1935861A3848}"/>
            </c:ext>
          </c:extLst>
        </c:ser>
        <c:dLbls>
          <c:showLegendKey val="0"/>
          <c:showVal val="0"/>
          <c:showCatName val="0"/>
          <c:showSerName val="0"/>
          <c:showPercent val="0"/>
          <c:showBubbleSize val="0"/>
        </c:dLbls>
        <c:axId val="927417376"/>
        <c:axId val="927225392"/>
      </c:radarChart>
      <c:catAx>
        <c:axId val="927417376"/>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927225392"/>
        <c:crosses val="autoZero"/>
        <c:auto val="1"/>
        <c:lblAlgn val="ctr"/>
        <c:lblOffset val="100"/>
        <c:noMultiLvlLbl val="0"/>
      </c:catAx>
      <c:valAx>
        <c:axId val="9272253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9274173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zh-CN"/>
        </a:p>
      </c:txPr>
    </c:title>
    <c:autoTitleDeleted val="0"/>
    <c:plotArea>
      <c:layout/>
      <c:radarChart>
        <c:radarStyle val="marker"/>
        <c:varyColors val="0"/>
        <c:ser>
          <c:idx val="0"/>
          <c:order val="0"/>
          <c:tx>
            <c:strRef>
              <c:f>数据分析!$D$58</c:f>
              <c:strCache>
                <c:ptCount val="1"/>
                <c:pt idx="0">
                  <c:v>user3</c:v>
                </c:pt>
              </c:strCache>
            </c:strRef>
          </c:tx>
          <c:spPr>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cat>
            <c:strRef>
              <c:f>数据分析!$A$59:$A$63</c:f>
              <c:strCache>
                <c:ptCount val="5"/>
                <c:pt idx="0">
                  <c:v>age</c:v>
                </c:pt>
                <c:pt idx="1">
                  <c:v>Membership time (Months)</c:v>
                </c:pt>
                <c:pt idx="2">
                  <c:v>Total consumption per year (hundred￥)</c:v>
                </c:pt>
                <c:pt idx="3">
                  <c:v>Frequency of patronage per year</c:v>
                </c:pt>
                <c:pt idx="4">
                  <c:v>Food percentage (%)</c:v>
                </c:pt>
              </c:strCache>
            </c:strRef>
          </c:cat>
          <c:val>
            <c:numRef>
              <c:f>数据分析!$D$59:$D$63</c:f>
              <c:numCache>
                <c:formatCode>General</c:formatCode>
                <c:ptCount val="5"/>
                <c:pt idx="0">
                  <c:v>50</c:v>
                </c:pt>
                <c:pt idx="1">
                  <c:v>80</c:v>
                </c:pt>
                <c:pt idx="2">
                  <c:v>90</c:v>
                </c:pt>
                <c:pt idx="3">
                  <c:v>10</c:v>
                </c:pt>
                <c:pt idx="4" formatCode="0_ ">
                  <c:v>20</c:v>
                </c:pt>
              </c:numCache>
            </c:numRef>
          </c:val>
          <c:extLst>
            <c:ext xmlns:c16="http://schemas.microsoft.com/office/drawing/2014/chart" uri="{C3380CC4-5D6E-409C-BE32-E72D297353CC}">
              <c16:uniqueId val="{00000000-4A76-E14F-BC8C-31D07238B17C}"/>
            </c:ext>
          </c:extLst>
        </c:ser>
        <c:dLbls>
          <c:showLegendKey val="0"/>
          <c:showVal val="0"/>
          <c:showCatName val="0"/>
          <c:showSerName val="0"/>
          <c:showPercent val="0"/>
          <c:showBubbleSize val="0"/>
        </c:dLbls>
        <c:axId val="891241232"/>
        <c:axId val="891225984"/>
      </c:radarChart>
      <c:catAx>
        <c:axId val="89124123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891225984"/>
        <c:crosses val="autoZero"/>
        <c:auto val="1"/>
        <c:lblAlgn val="ctr"/>
        <c:lblOffset val="100"/>
        <c:noMultiLvlLbl val="0"/>
      </c:catAx>
      <c:valAx>
        <c:axId val="89122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8912412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51">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351">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351">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7.xml><?xml version="1.0" encoding="utf-8"?>
<cs:chartStyle xmlns:cs="http://schemas.microsoft.com/office/drawing/2012/chartStyle" xmlns:a="http://schemas.openxmlformats.org/drawingml/2006/main" id="351">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8.xml><?xml version="1.0" encoding="utf-8"?>
<cs:chartStyle xmlns:cs="http://schemas.microsoft.com/office/drawing/2012/chartStyle" xmlns:a="http://schemas.openxmlformats.org/drawingml/2006/main" id="351">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9.xml><?xml version="1.0" encoding="utf-8"?>
<cs:chartStyle xmlns:cs="http://schemas.microsoft.com/office/drawing/2012/chartStyle" xmlns:a="http://schemas.openxmlformats.org/drawingml/2006/main" id="351">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DE2CCA-9576-194E-BC1E-E6F3E910F976}" type="datetimeFigureOut">
              <a:rPr kumimoji="1" lang="zh-CN" altLang="en-US" smtClean="0"/>
              <a:t>2020/1/13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E3988A-05AE-4245-9520-7390CE9E5474}" type="slidenum">
              <a:rPr kumimoji="1" lang="zh-CN" altLang="en-US" smtClean="0"/>
              <a:t>‹#›</a:t>
            </a:fld>
            <a:endParaRPr kumimoji="1" lang="zh-CN" altLang="en-US"/>
          </a:p>
        </p:txBody>
      </p:sp>
    </p:spTree>
    <p:extLst>
      <p:ext uri="{BB962C8B-B14F-4D97-AF65-F5344CB8AC3E}">
        <p14:creationId xmlns:p14="http://schemas.microsoft.com/office/powerpoint/2010/main" val="10028758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97584D-8746-4D72-BA3A-5A81C8B5466D}" type="slidenum">
              <a:rPr lang="zh-CN" altLang="en-US" smtClean="0"/>
              <a:t>2</a:t>
            </a:fld>
            <a:endParaRPr lang="zh-CN" altLang="en-US"/>
          </a:p>
        </p:txBody>
      </p:sp>
    </p:spTree>
    <p:extLst>
      <p:ext uri="{BB962C8B-B14F-4D97-AF65-F5344CB8AC3E}">
        <p14:creationId xmlns:p14="http://schemas.microsoft.com/office/powerpoint/2010/main" val="1557589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lgn="just" defTabSz="957925" rtl="0" eaLnBrk="1" latinLnBrk="0" hangingPunct="1">
              <a:buAutoNum type="arabicParenBoth"/>
            </a:pPr>
            <a:endParaRPr lang="en-US" altLang="zh-CN" sz="1300" kern="1200" dirty="0">
              <a:solidFill>
                <a:schemeClr val="tx1"/>
              </a:solidFill>
              <a:latin typeface="Arial" panose="020B0604020202020204" pitchFamily="34" charset="0"/>
              <a:ea typeface="+mn-ea"/>
              <a:cs typeface="Arial" panose="020B0604020202020204" pitchFamily="34" charset="0"/>
            </a:endParaRPr>
          </a:p>
        </p:txBody>
      </p:sp>
      <p:sp>
        <p:nvSpPr>
          <p:cNvPr id="4" name="灯片编号占位符 3"/>
          <p:cNvSpPr>
            <a:spLocks noGrp="1"/>
          </p:cNvSpPr>
          <p:nvPr>
            <p:ph type="sldNum" sz="quarter" idx="5"/>
          </p:nvPr>
        </p:nvSpPr>
        <p:spPr/>
        <p:txBody>
          <a:bodyPr/>
          <a:lstStyle/>
          <a:p>
            <a:fld id="{D256E95E-57AA-4526-AA4C-3002F47FB13B}" type="slidenum">
              <a:rPr lang="en-US" smtClean="0"/>
              <a:pPr/>
              <a:t>13</a:t>
            </a:fld>
            <a:endParaRPr lang="en-US"/>
          </a:p>
        </p:txBody>
      </p:sp>
    </p:spTree>
    <p:extLst>
      <p:ext uri="{BB962C8B-B14F-4D97-AF65-F5344CB8AC3E}">
        <p14:creationId xmlns:p14="http://schemas.microsoft.com/office/powerpoint/2010/main" val="1488737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gn="just" defTabSz="957925" rtl="0" eaLnBrk="1" latinLnBrk="0" hangingPunct="1">
              <a:buNone/>
            </a:pPr>
            <a:endParaRPr lang="en-US" altLang="zh-CN" sz="1300" kern="1200" dirty="0">
              <a:solidFill>
                <a:schemeClr val="tx1"/>
              </a:solidFill>
              <a:latin typeface="Arial" panose="020B0604020202020204" pitchFamily="34" charset="0"/>
              <a:ea typeface="+mn-ea"/>
              <a:cs typeface="Arial" panose="020B0604020202020204" pitchFamily="34" charset="0"/>
            </a:endParaRPr>
          </a:p>
        </p:txBody>
      </p:sp>
      <p:sp>
        <p:nvSpPr>
          <p:cNvPr id="4" name="灯片编号占位符 3"/>
          <p:cNvSpPr>
            <a:spLocks noGrp="1"/>
          </p:cNvSpPr>
          <p:nvPr>
            <p:ph type="sldNum" sz="quarter" idx="5"/>
          </p:nvPr>
        </p:nvSpPr>
        <p:spPr/>
        <p:txBody>
          <a:bodyPr/>
          <a:lstStyle/>
          <a:p>
            <a:fld id="{D256E95E-57AA-4526-AA4C-3002F47FB13B}" type="slidenum">
              <a:rPr lang="en-US" smtClean="0"/>
              <a:pPr/>
              <a:t>14</a:t>
            </a:fld>
            <a:endParaRPr lang="en-US"/>
          </a:p>
        </p:txBody>
      </p:sp>
    </p:spTree>
    <p:extLst>
      <p:ext uri="{BB962C8B-B14F-4D97-AF65-F5344CB8AC3E}">
        <p14:creationId xmlns:p14="http://schemas.microsoft.com/office/powerpoint/2010/main" val="420599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a:extLst>
              <a:ext uri="{FF2B5EF4-FFF2-40B4-BE49-F238E27FC236}">
                <a16:creationId xmlns:a16="http://schemas.microsoft.com/office/drawing/2014/main" id="{B2E306F1-BABB-4AD7-AB37-C061A49D62DF}"/>
              </a:ext>
            </a:extLst>
          </p:cNvPr>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a:extLst>
              <a:ext uri="{FF2B5EF4-FFF2-40B4-BE49-F238E27FC236}">
                <a16:creationId xmlns:a16="http://schemas.microsoft.com/office/drawing/2014/main" id="{2C02862B-AAD5-4092-82B0-E803B3BE09B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4100" name="灯片编号占位符 3">
            <a:extLst>
              <a:ext uri="{FF2B5EF4-FFF2-40B4-BE49-F238E27FC236}">
                <a16:creationId xmlns:a16="http://schemas.microsoft.com/office/drawing/2014/main" id="{EAE95149-C3AE-4DFB-8AC9-8E1E60AA5A1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pPr>
            <a:fld id="{481F6061-2F4B-488E-8D92-3753CAD4AFB5}"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17</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619609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What’s more important they can’t identify the customer’s identity, which makes the offline customer flow data limited.</a:t>
            </a:r>
          </a:p>
          <a:p>
            <a:endParaRPr lang="en-US" altLang="zh-CN" dirty="0"/>
          </a:p>
          <a:p>
            <a:r>
              <a:rPr lang="en-US" altLang="zh-CN" dirty="0"/>
              <a:t> To solve this problem, we put forward our face identification scheme.</a:t>
            </a:r>
            <a:endParaRPr lang="zh-CN" altLang="en-US" dirty="0"/>
          </a:p>
        </p:txBody>
      </p:sp>
      <p:sp>
        <p:nvSpPr>
          <p:cNvPr id="4" name="灯片编号占位符 3"/>
          <p:cNvSpPr>
            <a:spLocks noGrp="1"/>
          </p:cNvSpPr>
          <p:nvPr>
            <p:ph type="sldNum" sz="quarter" idx="5"/>
          </p:nvPr>
        </p:nvSpPr>
        <p:spPr/>
        <p:txBody>
          <a:bodyPr/>
          <a:lstStyle/>
          <a:p>
            <a:fld id="{D256E95E-57AA-4526-AA4C-3002F47FB13B}" type="slidenum">
              <a:rPr lang="en-US" smtClean="0"/>
              <a:pPr/>
              <a:t>18</a:t>
            </a:fld>
            <a:endParaRPr lang="en-US"/>
          </a:p>
        </p:txBody>
      </p:sp>
    </p:spTree>
    <p:extLst>
      <p:ext uri="{BB962C8B-B14F-4D97-AF65-F5344CB8AC3E}">
        <p14:creationId xmlns:p14="http://schemas.microsoft.com/office/powerpoint/2010/main" val="14237533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can layout a camera network in the mall to collect </a:t>
            </a:r>
            <a:r>
              <a:rPr lang="en-US" altLang="zh-CN" sz="1400" dirty="0">
                <a:latin typeface="Palatino Linotype" panose="02040502050505030304" pitchFamily="18" charset="0"/>
              </a:rPr>
              <a:t>images of consumers' path.</a:t>
            </a:r>
          </a:p>
          <a:p>
            <a:pPr marL="0" marR="0" lvl="0" indent="0" algn="l" defTabSz="957925" rtl="0" eaLnBrk="1" fontAlgn="auto" latinLnBrk="0" hangingPunct="1">
              <a:lnSpc>
                <a:spcPct val="100000"/>
              </a:lnSpc>
              <a:spcBef>
                <a:spcPts val="0"/>
              </a:spcBef>
              <a:spcAft>
                <a:spcPts val="0"/>
              </a:spcAft>
              <a:buClrTx/>
              <a:buSzTx/>
              <a:buFontTx/>
              <a:buNone/>
              <a:tabLst/>
              <a:defRPr/>
            </a:pPr>
            <a:r>
              <a:rPr lang="en-US" altLang="zh-CN" sz="1400" dirty="0">
                <a:latin typeface="Palatino Linotype" panose="02040502050505030304" pitchFamily="18" charset="0"/>
              </a:rPr>
              <a:t>Use face identification technology to identify those consumers.</a:t>
            </a:r>
          </a:p>
          <a:p>
            <a:r>
              <a:rPr lang="en-US" altLang="zh-CN" dirty="0"/>
              <a:t>In this way, we can get </a:t>
            </a:r>
            <a:r>
              <a:rPr lang="en-US" altLang="zh-CN" sz="1400" dirty="0">
                <a:latin typeface="Palatino Linotype" panose="02040502050505030304" pitchFamily="18" charset="0"/>
              </a:rPr>
              <a:t>personal behavior data. </a:t>
            </a:r>
          </a:p>
          <a:p>
            <a:endParaRPr lang="en-US" altLang="zh-CN" sz="1400" dirty="0">
              <a:latin typeface="Palatino Linotype" panose="02040502050505030304" pitchFamily="18" charset="0"/>
            </a:endParaRPr>
          </a:p>
          <a:p>
            <a:pPr marL="0" marR="0" lvl="0" indent="0" algn="l" defTabSz="957925" rtl="0" eaLnBrk="1" fontAlgn="auto" latinLnBrk="0" hangingPunct="1">
              <a:lnSpc>
                <a:spcPct val="100000"/>
              </a:lnSpc>
              <a:spcBef>
                <a:spcPts val="0"/>
              </a:spcBef>
              <a:spcAft>
                <a:spcPts val="0"/>
              </a:spcAft>
              <a:buClrTx/>
              <a:buSzTx/>
              <a:buFontTx/>
              <a:buNone/>
              <a:tabLst/>
              <a:defRPr/>
            </a:pPr>
            <a:r>
              <a:rPr lang="en-US" altLang="zh-CN" sz="1400" dirty="0">
                <a:latin typeface="Palatino Linotype" panose="02040502050505030304" pitchFamily="18" charset="0"/>
              </a:rPr>
              <a:t>With face identification, we can get the </a:t>
            </a:r>
            <a:r>
              <a:rPr lang="en-US" altLang="zh-CN" sz="1300" b="0" i="0" kern="1200" dirty="0">
                <a:solidFill>
                  <a:schemeClr val="tx1"/>
                </a:solidFill>
                <a:effectLst/>
                <a:latin typeface="Arial" pitchFamily="34" charset="0"/>
                <a:ea typeface="+mn-ea"/>
                <a:cs typeface="Arial" pitchFamily="34" charset="0"/>
              </a:rPr>
              <a:t>rich offline data to conduct data marketing and refined operations.</a:t>
            </a:r>
          </a:p>
          <a:p>
            <a:endParaRPr lang="zh-CN" altLang="en-US" dirty="0"/>
          </a:p>
        </p:txBody>
      </p:sp>
      <p:sp>
        <p:nvSpPr>
          <p:cNvPr id="4" name="灯片编号占位符 3"/>
          <p:cNvSpPr>
            <a:spLocks noGrp="1"/>
          </p:cNvSpPr>
          <p:nvPr>
            <p:ph type="sldNum" sz="quarter" idx="5"/>
          </p:nvPr>
        </p:nvSpPr>
        <p:spPr/>
        <p:txBody>
          <a:bodyPr/>
          <a:lstStyle/>
          <a:p>
            <a:fld id="{D256E95E-57AA-4526-AA4C-3002F47FB13B}" type="slidenum">
              <a:rPr lang="en-US" smtClean="0"/>
              <a:pPr/>
              <a:t>19</a:t>
            </a:fld>
            <a:endParaRPr lang="en-US"/>
          </a:p>
        </p:txBody>
      </p:sp>
    </p:spTree>
    <p:extLst>
      <p:ext uri="{BB962C8B-B14F-4D97-AF65-F5344CB8AC3E}">
        <p14:creationId xmlns:p14="http://schemas.microsoft.com/office/powerpoint/2010/main" val="4948112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spcAft>
                <a:spcPts val="0"/>
              </a:spcAft>
              <a:buFont typeface="Arial" panose="020B0604020202020204" pitchFamily="34" charset="0"/>
              <a:buNone/>
            </a:pPr>
            <a:r>
              <a:rPr lang="en-US" altLang="zh-CN" sz="1200" dirty="0">
                <a:latin typeface="Palatino Linotype" panose="02040502050505030304" pitchFamily="18" charset="0"/>
                <a:ea typeface="ＭＳ Ｐゴシック" pitchFamily="50" charset="-128"/>
              </a:rPr>
              <a:t>Since we have no right to layout the camera network in the mall and we don’t have the customer flow pictures.  </a:t>
            </a:r>
          </a:p>
          <a:p>
            <a:pPr marL="0" indent="0">
              <a:spcAft>
                <a:spcPts val="0"/>
              </a:spcAft>
              <a:buFont typeface="Arial" panose="020B0604020202020204" pitchFamily="34" charset="0"/>
              <a:buNone/>
            </a:pPr>
            <a:r>
              <a:rPr lang="en-US" altLang="zh-CN" sz="1200" dirty="0">
                <a:latin typeface="Palatino Linotype" panose="02040502050505030304" pitchFamily="18" charset="0"/>
                <a:ea typeface="ＭＳ Ｐゴシック" pitchFamily="50" charset="-128"/>
              </a:rPr>
              <a:t>To do the later big data analysis, we suppose we can get the personal information data </a:t>
            </a:r>
            <a:r>
              <a:rPr lang="en-US" altLang="zh-CN" sz="1300" b="0" i="0" kern="1200" dirty="0">
                <a:solidFill>
                  <a:schemeClr val="tx1"/>
                </a:solidFill>
                <a:effectLst/>
                <a:latin typeface="Arial" pitchFamily="34" charset="0"/>
                <a:ea typeface="+mn-ea"/>
                <a:cs typeface="Arial" pitchFamily="34" charset="0"/>
              </a:rPr>
              <a:t>from store membership database and consumer flow data from our face identification algorithm.</a:t>
            </a:r>
          </a:p>
          <a:p>
            <a:pPr marL="0" indent="0">
              <a:spcAft>
                <a:spcPts val="0"/>
              </a:spcAft>
              <a:buFont typeface="Arial" panose="020B0604020202020204" pitchFamily="34" charset="0"/>
              <a:buNone/>
            </a:pPr>
            <a:endParaRPr lang="en-US" altLang="zh-CN" sz="1200" dirty="0">
              <a:latin typeface="Palatino Linotype" panose="02040502050505030304" pitchFamily="18" charset="0"/>
              <a:ea typeface="ＭＳ Ｐゴシック" pitchFamily="50" charset="-128"/>
            </a:endParaRPr>
          </a:p>
          <a:p>
            <a:pPr marL="0" indent="0">
              <a:spcAft>
                <a:spcPts val="0"/>
              </a:spcAft>
              <a:buFont typeface="Arial" panose="020B0604020202020204" pitchFamily="34" charset="0"/>
              <a:buNone/>
            </a:pPr>
            <a:r>
              <a:rPr lang="en-US" altLang="zh-CN" sz="1200" dirty="0">
                <a:latin typeface="Palatino Linotype" panose="02040502050505030304" pitchFamily="18" charset="0"/>
                <a:ea typeface="ＭＳ Ｐゴシック" pitchFamily="50" charset="-128"/>
              </a:rPr>
              <a:t>Personal information table includes user id, name, sex, age, register time and membership level.</a:t>
            </a:r>
          </a:p>
          <a:p>
            <a:pPr marL="0" indent="0">
              <a:spcAft>
                <a:spcPts val="0"/>
              </a:spcAft>
              <a:buFont typeface="Arial" panose="020B0604020202020204" pitchFamily="34" charset="0"/>
              <a:buNone/>
            </a:pPr>
            <a:r>
              <a:rPr lang="en-US" altLang="zh-CN" sz="1200" dirty="0">
                <a:latin typeface="Palatino Linotype" panose="02040502050505030304" pitchFamily="18" charset="0"/>
                <a:ea typeface="ＭＳ Ｐゴシック" pitchFamily="50" charset="-128"/>
              </a:rPr>
              <a:t>Through it, we can get more features of the customer</a:t>
            </a:r>
          </a:p>
          <a:p>
            <a:pPr marL="0" indent="0">
              <a:spcAft>
                <a:spcPts val="0"/>
              </a:spcAft>
              <a:buFont typeface="Arial" panose="020B0604020202020204" pitchFamily="34" charset="0"/>
              <a:buNone/>
            </a:pPr>
            <a:endParaRPr lang="en-US" altLang="zh-CN" sz="1200" dirty="0">
              <a:latin typeface="Palatino Linotype" panose="02040502050505030304" pitchFamily="18" charset="0"/>
              <a:ea typeface="ＭＳ Ｐゴシック" pitchFamily="50" charset="-128"/>
            </a:endParaRPr>
          </a:p>
          <a:p>
            <a:pPr marL="0" indent="0">
              <a:spcAft>
                <a:spcPts val="0"/>
              </a:spcAft>
              <a:buFont typeface="Arial" panose="020B0604020202020204" pitchFamily="34" charset="0"/>
              <a:buNone/>
            </a:pPr>
            <a:r>
              <a:rPr lang="en-US" altLang="zh-CN" sz="1200" dirty="0">
                <a:latin typeface="Palatino Linotype" panose="02040502050505030304" pitchFamily="18" charset="0"/>
                <a:ea typeface="ＭＳ Ｐゴシック" pitchFamily="50" charset="-128"/>
              </a:rPr>
              <a:t>Consumer flow data:</a:t>
            </a:r>
          </a:p>
          <a:p>
            <a:pPr marL="285750" indent="-285750">
              <a:spcAft>
                <a:spcPts val="0"/>
              </a:spcAft>
              <a:buFont typeface="Arial" panose="020B0604020202020204" pitchFamily="34" charset="0"/>
              <a:buChar char="•"/>
            </a:pPr>
            <a:r>
              <a:rPr lang="en-US" altLang="zh-CN" sz="1200" dirty="0">
                <a:latin typeface="Palatino Linotype" panose="02040502050505030304" pitchFamily="18" charset="0"/>
                <a:ea typeface="ＭＳ Ｐゴシック" pitchFamily="50" charset="-128"/>
              </a:rPr>
              <a:t>Time information: each camera will take a picture every second. The shooting time is recorded as a timestamp.</a:t>
            </a:r>
          </a:p>
          <a:p>
            <a:pPr marL="285750" indent="-285750">
              <a:spcAft>
                <a:spcPts val="0"/>
              </a:spcAft>
              <a:buFont typeface="Arial" panose="020B0604020202020204" pitchFamily="34" charset="0"/>
              <a:buChar char="•"/>
            </a:pPr>
            <a:r>
              <a:rPr lang="en-US" altLang="zh-CN" sz="1200" dirty="0">
                <a:latin typeface="Palatino Linotype" panose="02040502050505030304" pitchFamily="18" charset="0"/>
                <a:ea typeface="ＭＳ Ｐゴシック" pitchFamily="50" charset="-128"/>
              </a:rPr>
              <a:t>Location information: each camera has a unique location number, which is bound to the camera and will be recorded for each shot.</a:t>
            </a:r>
          </a:p>
          <a:p>
            <a:pPr marL="285750" indent="-285750">
              <a:spcAft>
                <a:spcPts val="0"/>
              </a:spcAft>
              <a:buFont typeface="Arial" panose="020B0604020202020204" pitchFamily="34" charset="0"/>
              <a:buChar char="•"/>
            </a:pPr>
            <a:r>
              <a:rPr lang="en-US" altLang="zh-CN" sz="1200" dirty="0">
                <a:latin typeface="Palatino Linotype" panose="02040502050505030304" pitchFamily="18" charset="0"/>
                <a:ea typeface="ＭＳ Ｐゴシック" pitchFamily="50" charset="-128"/>
              </a:rPr>
              <a:t>User name: use face identification algorithm to identify the user at current location; also record the new customer.</a:t>
            </a:r>
            <a:endParaRPr lang="zh-CN" altLang="zh-CN" sz="1200" dirty="0">
              <a:latin typeface="Palatino Linotype" panose="02040502050505030304" pitchFamily="18" charset="0"/>
              <a:ea typeface="ＭＳ Ｐゴシック" pitchFamily="50" charset="-128"/>
            </a:endParaRPr>
          </a:p>
          <a:p>
            <a:pPr marL="0" indent="0">
              <a:spcAft>
                <a:spcPts val="0"/>
              </a:spcAft>
              <a:buFont typeface="Arial" panose="020B0604020202020204" pitchFamily="34" charset="0"/>
              <a:buNone/>
            </a:pPr>
            <a:endParaRPr lang="zh-CN" altLang="zh-CN" sz="1200" dirty="0">
              <a:latin typeface="Palatino Linotype" panose="02040502050505030304" pitchFamily="18" charset="0"/>
              <a:ea typeface="ＭＳ Ｐゴシック" pitchFamily="50" charset="-128"/>
            </a:endParaRPr>
          </a:p>
          <a:p>
            <a:endParaRPr lang="zh-CN" altLang="en-US" dirty="0"/>
          </a:p>
        </p:txBody>
      </p:sp>
      <p:sp>
        <p:nvSpPr>
          <p:cNvPr id="4" name="灯片编号占位符 3"/>
          <p:cNvSpPr>
            <a:spLocks noGrp="1"/>
          </p:cNvSpPr>
          <p:nvPr>
            <p:ph type="sldNum" sz="quarter" idx="5"/>
          </p:nvPr>
        </p:nvSpPr>
        <p:spPr/>
        <p:txBody>
          <a:bodyPr/>
          <a:lstStyle/>
          <a:p>
            <a:fld id="{D256E95E-57AA-4526-AA4C-3002F47FB13B}" type="slidenum">
              <a:rPr lang="en-US" smtClean="0"/>
              <a:pPr/>
              <a:t>20</a:t>
            </a:fld>
            <a:endParaRPr lang="en-US"/>
          </a:p>
        </p:txBody>
      </p:sp>
    </p:spTree>
    <p:extLst>
      <p:ext uri="{BB962C8B-B14F-4D97-AF65-F5344CB8AC3E}">
        <p14:creationId xmlns:p14="http://schemas.microsoft.com/office/powerpoint/2010/main" val="1645841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a:extLst>
              <a:ext uri="{FF2B5EF4-FFF2-40B4-BE49-F238E27FC236}">
                <a16:creationId xmlns:a16="http://schemas.microsoft.com/office/drawing/2014/main" id="{B2E306F1-BABB-4AD7-AB37-C061A49D62DF}"/>
              </a:ext>
            </a:extLst>
          </p:cNvPr>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a:extLst>
              <a:ext uri="{FF2B5EF4-FFF2-40B4-BE49-F238E27FC236}">
                <a16:creationId xmlns:a16="http://schemas.microsoft.com/office/drawing/2014/main" id="{2C02862B-AAD5-4092-82B0-E803B3BE09B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4100" name="灯片编号占位符 3">
            <a:extLst>
              <a:ext uri="{FF2B5EF4-FFF2-40B4-BE49-F238E27FC236}">
                <a16:creationId xmlns:a16="http://schemas.microsoft.com/office/drawing/2014/main" id="{EAE95149-C3AE-4DFB-8AC9-8E1E60AA5A1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pPr>
            <a:fld id="{481F6061-2F4B-488E-8D92-3753CAD4AFB5}"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21</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4639821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gn="just" defTabSz="957925" rtl="0" eaLnBrk="1" latinLnBrk="0" hangingPunct="1">
              <a:buNone/>
            </a:pPr>
            <a:endParaRPr lang="en-US" altLang="zh-CN" sz="1300" kern="1200" dirty="0">
              <a:solidFill>
                <a:schemeClr val="tx1"/>
              </a:solidFill>
              <a:latin typeface="Arial" panose="020B0604020202020204" pitchFamily="34" charset="0"/>
              <a:ea typeface="+mn-ea"/>
              <a:cs typeface="Arial" panose="020B0604020202020204" pitchFamily="34" charset="0"/>
            </a:endParaRPr>
          </a:p>
        </p:txBody>
      </p:sp>
      <p:sp>
        <p:nvSpPr>
          <p:cNvPr id="4" name="灯片编号占位符 3"/>
          <p:cNvSpPr>
            <a:spLocks noGrp="1"/>
          </p:cNvSpPr>
          <p:nvPr>
            <p:ph type="sldNum" sz="quarter" idx="5"/>
          </p:nvPr>
        </p:nvSpPr>
        <p:spPr/>
        <p:txBody>
          <a:bodyPr/>
          <a:lstStyle/>
          <a:p>
            <a:fld id="{D256E95E-57AA-4526-AA4C-3002F47FB13B}" type="slidenum">
              <a:rPr lang="en-US" smtClean="0">
                <a:solidFill>
                  <a:srgbClr val="000000"/>
                </a:solidFill>
              </a:rPr>
              <a:pPr/>
              <a:t>22</a:t>
            </a:fld>
            <a:endParaRPr lang="en-US">
              <a:solidFill>
                <a:srgbClr val="000000"/>
              </a:solidFill>
            </a:endParaRPr>
          </a:p>
        </p:txBody>
      </p:sp>
    </p:spTree>
    <p:extLst>
      <p:ext uri="{BB962C8B-B14F-4D97-AF65-F5344CB8AC3E}">
        <p14:creationId xmlns:p14="http://schemas.microsoft.com/office/powerpoint/2010/main" val="7870096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a:extLst>
              <a:ext uri="{FF2B5EF4-FFF2-40B4-BE49-F238E27FC236}">
                <a16:creationId xmlns:a16="http://schemas.microsoft.com/office/drawing/2014/main" id="{B2E306F1-BABB-4AD7-AB37-C061A49D62DF}"/>
              </a:ext>
            </a:extLst>
          </p:cNvPr>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a:extLst>
              <a:ext uri="{FF2B5EF4-FFF2-40B4-BE49-F238E27FC236}">
                <a16:creationId xmlns:a16="http://schemas.microsoft.com/office/drawing/2014/main" id="{2C02862B-AAD5-4092-82B0-E803B3BE09B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4100" name="灯片编号占位符 3">
            <a:extLst>
              <a:ext uri="{FF2B5EF4-FFF2-40B4-BE49-F238E27FC236}">
                <a16:creationId xmlns:a16="http://schemas.microsoft.com/office/drawing/2014/main" id="{EAE95149-C3AE-4DFB-8AC9-8E1E60AA5A1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pPr>
            <a:fld id="{481F6061-2F4B-488E-8D92-3753CAD4AFB5}"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28</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871558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gn="just" defTabSz="957925" rtl="0" eaLnBrk="1" latinLnBrk="0" hangingPunct="1">
              <a:buNone/>
            </a:pPr>
            <a:endParaRPr lang="en-US" altLang="zh-CN" sz="1300" kern="1200" dirty="0">
              <a:solidFill>
                <a:schemeClr val="tx1"/>
              </a:solidFill>
              <a:latin typeface="Arial" panose="020B0604020202020204" pitchFamily="34" charset="0"/>
              <a:ea typeface="+mn-ea"/>
              <a:cs typeface="Arial" panose="020B0604020202020204" pitchFamily="34" charset="0"/>
            </a:endParaRPr>
          </a:p>
        </p:txBody>
      </p:sp>
      <p:sp>
        <p:nvSpPr>
          <p:cNvPr id="4" name="灯片编号占位符 3"/>
          <p:cNvSpPr>
            <a:spLocks noGrp="1"/>
          </p:cNvSpPr>
          <p:nvPr>
            <p:ph type="sldNum" sz="quarter" idx="5"/>
          </p:nvPr>
        </p:nvSpPr>
        <p:spPr/>
        <p:txBody>
          <a:bodyPr/>
          <a:lstStyle/>
          <a:p>
            <a:fld id="{D256E95E-57AA-4526-AA4C-3002F47FB13B}" type="slidenum">
              <a:rPr lang="en-US" smtClean="0">
                <a:solidFill>
                  <a:srgbClr val="000000"/>
                </a:solidFill>
              </a:rPr>
              <a:pPr/>
              <a:t>29</a:t>
            </a:fld>
            <a:endParaRPr lang="en-US">
              <a:solidFill>
                <a:srgbClr val="000000"/>
              </a:solidFill>
            </a:endParaRPr>
          </a:p>
        </p:txBody>
      </p:sp>
    </p:spTree>
    <p:extLst>
      <p:ext uri="{BB962C8B-B14F-4D97-AF65-F5344CB8AC3E}">
        <p14:creationId xmlns:p14="http://schemas.microsoft.com/office/powerpoint/2010/main" val="382666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a:extLst>
              <a:ext uri="{FF2B5EF4-FFF2-40B4-BE49-F238E27FC236}">
                <a16:creationId xmlns:a16="http://schemas.microsoft.com/office/drawing/2014/main" id="{B2E306F1-BABB-4AD7-AB37-C061A49D62DF}"/>
              </a:ext>
            </a:extLst>
          </p:cNvPr>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a:extLst>
              <a:ext uri="{FF2B5EF4-FFF2-40B4-BE49-F238E27FC236}">
                <a16:creationId xmlns:a16="http://schemas.microsoft.com/office/drawing/2014/main" id="{2C02862B-AAD5-4092-82B0-E803B3BE09B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4100" name="灯片编号占位符 3">
            <a:extLst>
              <a:ext uri="{FF2B5EF4-FFF2-40B4-BE49-F238E27FC236}">
                <a16:creationId xmlns:a16="http://schemas.microsoft.com/office/drawing/2014/main" id="{EAE95149-C3AE-4DFB-8AC9-8E1E60AA5A1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pPr>
            <a:fld id="{481F6061-2F4B-488E-8D92-3753CAD4AFB5}"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3</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9327998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lgn="just" defTabSz="957925" rtl="0" eaLnBrk="1" latinLnBrk="0" hangingPunct="1">
              <a:buAutoNum type="arabicParenBoth"/>
            </a:pPr>
            <a:r>
              <a:rPr lang="en" altLang="zh-CN" sz="1300" kern="1200" dirty="0">
                <a:solidFill>
                  <a:schemeClr val="tx1"/>
                </a:solidFill>
                <a:latin typeface="Arial" panose="020B0604020202020204" pitchFamily="34" charset="0"/>
                <a:ea typeface="+mn-ea"/>
                <a:cs typeface="Arial" panose="020B0604020202020204" pitchFamily="34" charset="0"/>
              </a:rPr>
              <a:t>Merchant relevance</a:t>
            </a:r>
          </a:p>
          <a:p>
            <a:pPr marL="342900" indent="-342900" algn="just" defTabSz="957925" rtl="0" eaLnBrk="1" latinLnBrk="0" hangingPunct="1">
              <a:buAutoNum type="arabicParenBoth"/>
            </a:pPr>
            <a:endParaRPr lang="en" altLang="zh-CN" sz="1300" kern="1200" dirty="0">
              <a:solidFill>
                <a:schemeClr val="tx1"/>
              </a:solidFill>
              <a:latin typeface="Arial" panose="020B0604020202020204" pitchFamily="34" charset="0"/>
              <a:ea typeface="+mn-ea"/>
              <a:cs typeface="Arial" panose="020B0604020202020204" pitchFamily="34" charset="0"/>
            </a:endParaRPr>
          </a:p>
          <a:p>
            <a:pPr marL="342900" indent="-342900" algn="just" defTabSz="957925" rtl="0" eaLnBrk="1" latinLnBrk="0" hangingPunct="1">
              <a:buAutoNum type="arabicParenBoth"/>
            </a:pPr>
            <a:r>
              <a:rPr lang="en" altLang="zh-CN" sz="1300" kern="1200" dirty="0">
                <a:solidFill>
                  <a:schemeClr val="tx1"/>
                </a:solidFill>
                <a:latin typeface="Arial" panose="020B0604020202020204" pitchFamily="34" charset="0"/>
                <a:ea typeface="+mn-ea"/>
                <a:cs typeface="Arial" panose="020B0604020202020204" pitchFamily="34" charset="0"/>
              </a:rPr>
              <a:t>Layout adjustment</a:t>
            </a:r>
          </a:p>
          <a:p>
            <a:pPr marL="342900" indent="-342900" algn="just" defTabSz="957925" rtl="0" eaLnBrk="1" latinLnBrk="0" hangingPunct="1">
              <a:buAutoNum type="arabicParenBoth"/>
            </a:pPr>
            <a:endParaRPr lang="en" altLang="zh-CN" sz="1300" kern="1200" dirty="0">
              <a:solidFill>
                <a:schemeClr val="tx1"/>
              </a:solidFill>
              <a:latin typeface="Arial" panose="020B0604020202020204" pitchFamily="34" charset="0"/>
              <a:ea typeface="+mn-ea"/>
              <a:cs typeface="Arial" panose="020B0604020202020204" pitchFamily="34" charset="0"/>
            </a:endParaRPr>
          </a:p>
          <a:p>
            <a:pPr marL="342900" indent="-342900" algn="just" defTabSz="957925" rtl="0" eaLnBrk="1" latinLnBrk="0" hangingPunct="1">
              <a:buAutoNum type="arabicParenBoth"/>
            </a:pPr>
            <a:r>
              <a:rPr lang="en" altLang="zh-CN" sz="1300" kern="1200" dirty="0">
                <a:solidFill>
                  <a:schemeClr val="tx1"/>
                </a:solidFill>
                <a:latin typeface="Arial" panose="020B0604020202020204" pitchFamily="34" charset="0"/>
                <a:ea typeface="+mn-ea"/>
                <a:cs typeface="Arial" panose="020B0604020202020204" pitchFamily="34" charset="0"/>
              </a:rPr>
              <a:t>Wandering depth</a:t>
            </a:r>
          </a:p>
          <a:p>
            <a:pPr marL="342900" indent="-342900" algn="just" defTabSz="957925" rtl="0" eaLnBrk="1" latinLnBrk="0" hangingPunct="1">
              <a:buAutoNum type="arabicParenBoth"/>
            </a:pPr>
            <a:endParaRPr lang="en" altLang="zh-CN" sz="1300" kern="1200" dirty="0">
              <a:solidFill>
                <a:schemeClr val="tx1"/>
              </a:solidFill>
              <a:latin typeface="Arial" panose="020B0604020202020204" pitchFamily="34" charset="0"/>
              <a:ea typeface="+mn-ea"/>
              <a:cs typeface="Arial" panose="020B0604020202020204" pitchFamily="34" charset="0"/>
            </a:endParaRPr>
          </a:p>
          <a:p>
            <a:pPr marL="342900" indent="-342900" algn="just" defTabSz="957925" rtl="0" eaLnBrk="1" latinLnBrk="0" hangingPunct="1">
              <a:buAutoNum type="arabicParenBoth"/>
            </a:pPr>
            <a:r>
              <a:rPr lang="en" altLang="zh-CN" sz="1300" kern="1200" dirty="0">
                <a:solidFill>
                  <a:schemeClr val="tx1"/>
                </a:solidFill>
                <a:latin typeface="Arial" panose="020B0604020202020204" pitchFamily="34" charset="0"/>
                <a:ea typeface="+mn-ea"/>
                <a:cs typeface="Arial" panose="020B0604020202020204" pitchFamily="34" charset="0"/>
              </a:rPr>
              <a:t>Put in Recommendation</a:t>
            </a:r>
            <a:endParaRPr lang="en-US" altLang="zh-CN" sz="1300" kern="1200" dirty="0">
              <a:solidFill>
                <a:schemeClr val="tx1"/>
              </a:solidFill>
              <a:latin typeface="Arial" panose="020B0604020202020204" pitchFamily="34" charset="0"/>
              <a:ea typeface="+mn-ea"/>
              <a:cs typeface="Arial" panose="020B0604020202020204" pitchFamily="34" charset="0"/>
            </a:endParaRPr>
          </a:p>
        </p:txBody>
      </p:sp>
      <p:sp>
        <p:nvSpPr>
          <p:cNvPr id="4" name="灯片编号占位符 3"/>
          <p:cNvSpPr>
            <a:spLocks noGrp="1"/>
          </p:cNvSpPr>
          <p:nvPr>
            <p:ph type="sldNum" sz="quarter" idx="5"/>
          </p:nvPr>
        </p:nvSpPr>
        <p:spPr/>
        <p:txBody>
          <a:bodyPr/>
          <a:lstStyle/>
          <a:p>
            <a:fld id="{D256E95E-57AA-4526-AA4C-3002F47FB13B}" type="slidenum">
              <a:rPr lang="en-US" smtClean="0">
                <a:solidFill>
                  <a:srgbClr val="000000"/>
                </a:solidFill>
              </a:rPr>
              <a:pPr/>
              <a:t>30</a:t>
            </a:fld>
            <a:endParaRPr lang="en-US">
              <a:solidFill>
                <a:srgbClr val="000000"/>
              </a:solidFill>
            </a:endParaRPr>
          </a:p>
        </p:txBody>
      </p:sp>
    </p:spTree>
    <p:extLst>
      <p:ext uri="{BB962C8B-B14F-4D97-AF65-F5344CB8AC3E}">
        <p14:creationId xmlns:p14="http://schemas.microsoft.com/office/powerpoint/2010/main" val="830387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lgn="just" defTabSz="957925" rtl="0" eaLnBrk="1" latinLnBrk="0" hangingPunct="1">
              <a:buAutoNum type="arabicParenBoth"/>
            </a:pPr>
            <a:r>
              <a:rPr lang="en" altLang="zh-CN" sz="1300" kern="1200" dirty="0">
                <a:solidFill>
                  <a:schemeClr val="tx1"/>
                </a:solidFill>
                <a:latin typeface="Arial" panose="020B0604020202020204" pitchFamily="34" charset="0"/>
                <a:ea typeface="+mn-ea"/>
                <a:cs typeface="Arial" panose="020B0604020202020204" pitchFamily="34" charset="0"/>
              </a:rPr>
              <a:t>Merchant relevance</a:t>
            </a:r>
          </a:p>
          <a:p>
            <a:pPr marL="342900" indent="-342900" algn="just" defTabSz="957925" rtl="0" eaLnBrk="1" latinLnBrk="0" hangingPunct="1">
              <a:buAutoNum type="arabicParenBoth"/>
            </a:pPr>
            <a:endParaRPr lang="en" altLang="zh-CN" sz="1300" kern="1200" dirty="0">
              <a:solidFill>
                <a:schemeClr val="tx1"/>
              </a:solidFill>
              <a:latin typeface="Arial" panose="020B0604020202020204" pitchFamily="34" charset="0"/>
              <a:ea typeface="+mn-ea"/>
              <a:cs typeface="Arial" panose="020B0604020202020204" pitchFamily="34" charset="0"/>
            </a:endParaRPr>
          </a:p>
          <a:p>
            <a:pPr marL="342900" indent="-342900" algn="just" defTabSz="957925" rtl="0" eaLnBrk="1" latinLnBrk="0" hangingPunct="1">
              <a:buAutoNum type="arabicParenBoth"/>
            </a:pPr>
            <a:r>
              <a:rPr lang="en" altLang="zh-CN" sz="1300" kern="1200" dirty="0">
                <a:solidFill>
                  <a:schemeClr val="tx1"/>
                </a:solidFill>
                <a:latin typeface="Arial" panose="020B0604020202020204" pitchFamily="34" charset="0"/>
                <a:ea typeface="+mn-ea"/>
                <a:cs typeface="Arial" panose="020B0604020202020204" pitchFamily="34" charset="0"/>
              </a:rPr>
              <a:t>Layout adjustment</a:t>
            </a:r>
          </a:p>
          <a:p>
            <a:pPr marL="342900" indent="-342900" algn="just" defTabSz="957925" rtl="0" eaLnBrk="1" latinLnBrk="0" hangingPunct="1">
              <a:buAutoNum type="arabicParenBoth"/>
            </a:pPr>
            <a:endParaRPr lang="en" altLang="zh-CN" sz="1300" kern="1200" dirty="0">
              <a:solidFill>
                <a:schemeClr val="tx1"/>
              </a:solidFill>
              <a:latin typeface="Arial" panose="020B0604020202020204" pitchFamily="34" charset="0"/>
              <a:ea typeface="+mn-ea"/>
              <a:cs typeface="Arial" panose="020B0604020202020204" pitchFamily="34" charset="0"/>
            </a:endParaRPr>
          </a:p>
          <a:p>
            <a:pPr marL="342900" indent="-342900" algn="just" defTabSz="957925" rtl="0" eaLnBrk="1" latinLnBrk="0" hangingPunct="1">
              <a:buAutoNum type="arabicParenBoth"/>
            </a:pPr>
            <a:r>
              <a:rPr lang="en" altLang="zh-CN" sz="1300" kern="1200" dirty="0">
                <a:solidFill>
                  <a:schemeClr val="tx1"/>
                </a:solidFill>
                <a:latin typeface="Arial" panose="020B0604020202020204" pitchFamily="34" charset="0"/>
                <a:ea typeface="+mn-ea"/>
                <a:cs typeface="Arial" panose="020B0604020202020204" pitchFamily="34" charset="0"/>
              </a:rPr>
              <a:t>Wandering depth</a:t>
            </a:r>
          </a:p>
          <a:p>
            <a:pPr marL="342900" indent="-342900" algn="just" defTabSz="957925" rtl="0" eaLnBrk="1" latinLnBrk="0" hangingPunct="1">
              <a:buAutoNum type="arabicParenBoth"/>
            </a:pPr>
            <a:endParaRPr lang="en" altLang="zh-CN" sz="1300" kern="1200" dirty="0">
              <a:solidFill>
                <a:schemeClr val="tx1"/>
              </a:solidFill>
              <a:latin typeface="Arial" panose="020B0604020202020204" pitchFamily="34" charset="0"/>
              <a:ea typeface="+mn-ea"/>
              <a:cs typeface="Arial" panose="020B0604020202020204" pitchFamily="34" charset="0"/>
            </a:endParaRPr>
          </a:p>
          <a:p>
            <a:pPr marL="342900" indent="-342900" algn="just" defTabSz="957925" rtl="0" eaLnBrk="1" latinLnBrk="0" hangingPunct="1">
              <a:buAutoNum type="arabicParenBoth"/>
            </a:pPr>
            <a:r>
              <a:rPr lang="en" altLang="zh-CN" sz="1300" kern="1200" dirty="0">
                <a:solidFill>
                  <a:schemeClr val="tx1"/>
                </a:solidFill>
                <a:latin typeface="Arial" panose="020B0604020202020204" pitchFamily="34" charset="0"/>
                <a:ea typeface="+mn-ea"/>
                <a:cs typeface="Arial" panose="020B0604020202020204" pitchFamily="34" charset="0"/>
              </a:rPr>
              <a:t>Put in Recommendation</a:t>
            </a:r>
            <a:endParaRPr lang="en-US" altLang="zh-CN" sz="1300" kern="1200" dirty="0">
              <a:solidFill>
                <a:schemeClr val="tx1"/>
              </a:solidFill>
              <a:latin typeface="Arial" panose="020B0604020202020204" pitchFamily="34" charset="0"/>
              <a:ea typeface="+mn-ea"/>
              <a:cs typeface="Arial" panose="020B0604020202020204" pitchFamily="34" charset="0"/>
            </a:endParaRPr>
          </a:p>
        </p:txBody>
      </p:sp>
      <p:sp>
        <p:nvSpPr>
          <p:cNvPr id="4" name="灯片编号占位符 3"/>
          <p:cNvSpPr>
            <a:spLocks noGrp="1"/>
          </p:cNvSpPr>
          <p:nvPr>
            <p:ph type="sldNum" sz="quarter" idx="5"/>
          </p:nvPr>
        </p:nvSpPr>
        <p:spPr/>
        <p:txBody>
          <a:bodyPr/>
          <a:lstStyle/>
          <a:p>
            <a:fld id="{D256E95E-57AA-4526-AA4C-3002F47FB13B}" type="slidenum">
              <a:rPr lang="en-US" smtClean="0">
                <a:solidFill>
                  <a:srgbClr val="000000"/>
                </a:solidFill>
              </a:rPr>
              <a:pPr/>
              <a:t>31</a:t>
            </a:fld>
            <a:endParaRPr lang="en-US">
              <a:solidFill>
                <a:srgbClr val="000000"/>
              </a:solidFill>
            </a:endParaRPr>
          </a:p>
        </p:txBody>
      </p:sp>
    </p:spTree>
    <p:extLst>
      <p:ext uri="{BB962C8B-B14F-4D97-AF65-F5344CB8AC3E}">
        <p14:creationId xmlns:p14="http://schemas.microsoft.com/office/powerpoint/2010/main" val="11462126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gn="just" defTabSz="957925" rtl="0" eaLnBrk="1" latinLnBrk="0" hangingPunct="1">
              <a:buNone/>
            </a:pPr>
            <a:endParaRPr lang="en-US" altLang="zh-CN" sz="1300" kern="1200" dirty="0">
              <a:solidFill>
                <a:schemeClr val="tx1"/>
              </a:solidFill>
              <a:latin typeface="Arial" panose="020B0604020202020204" pitchFamily="34" charset="0"/>
              <a:ea typeface="+mn-ea"/>
              <a:cs typeface="Arial" panose="020B0604020202020204" pitchFamily="34" charset="0"/>
            </a:endParaRPr>
          </a:p>
        </p:txBody>
      </p:sp>
      <p:sp>
        <p:nvSpPr>
          <p:cNvPr id="4" name="灯片编号占位符 3"/>
          <p:cNvSpPr>
            <a:spLocks noGrp="1"/>
          </p:cNvSpPr>
          <p:nvPr>
            <p:ph type="sldNum" sz="quarter" idx="5"/>
          </p:nvPr>
        </p:nvSpPr>
        <p:spPr/>
        <p:txBody>
          <a:bodyPr/>
          <a:lstStyle/>
          <a:p>
            <a:fld id="{D256E95E-57AA-4526-AA4C-3002F47FB13B}" type="slidenum">
              <a:rPr lang="en-US" smtClean="0">
                <a:solidFill>
                  <a:srgbClr val="000000"/>
                </a:solidFill>
              </a:rPr>
              <a:pPr/>
              <a:t>32</a:t>
            </a:fld>
            <a:endParaRPr lang="en-US">
              <a:solidFill>
                <a:srgbClr val="000000"/>
              </a:solidFill>
            </a:endParaRPr>
          </a:p>
        </p:txBody>
      </p:sp>
    </p:spTree>
    <p:extLst>
      <p:ext uri="{BB962C8B-B14F-4D97-AF65-F5344CB8AC3E}">
        <p14:creationId xmlns:p14="http://schemas.microsoft.com/office/powerpoint/2010/main" val="18311397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lgn="just" defTabSz="957925" rtl="0" eaLnBrk="1" latinLnBrk="0" hangingPunct="1">
              <a:buAutoNum type="arabicParenBoth"/>
            </a:pPr>
            <a:r>
              <a:rPr lang="en" altLang="zh-CN" sz="1300" kern="1200" dirty="0">
                <a:solidFill>
                  <a:schemeClr val="tx1"/>
                </a:solidFill>
                <a:latin typeface="Arial" panose="020B0604020202020204" pitchFamily="34" charset="0"/>
                <a:ea typeface="+mn-ea"/>
                <a:cs typeface="Arial" panose="020B0604020202020204" pitchFamily="34" charset="0"/>
              </a:rPr>
              <a:t>Merchant relevance</a:t>
            </a:r>
          </a:p>
          <a:p>
            <a:pPr marL="342900" indent="-342900" algn="just" defTabSz="957925" rtl="0" eaLnBrk="1" latinLnBrk="0" hangingPunct="1">
              <a:buAutoNum type="arabicParenBoth"/>
            </a:pPr>
            <a:endParaRPr lang="en" altLang="zh-CN" sz="1300" kern="1200" dirty="0">
              <a:solidFill>
                <a:schemeClr val="tx1"/>
              </a:solidFill>
              <a:latin typeface="Arial" panose="020B0604020202020204" pitchFamily="34" charset="0"/>
              <a:ea typeface="+mn-ea"/>
              <a:cs typeface="Arial" panose="020B0604020202020204" pitchFamily="34" charset="0"/>
            </a:endParaRPr>
          </a:p>
          <a:p>
            <a:pPr marL="342900" indent="-342900" algn="just" defTabSz="957925" rtl="0" eaLnBrk="1" latinLnBrk="0" hangingPunct="1">
              <a:buAutoNum type="arabicParenBoth"/>
            </a:pPr>
            <a:r>
              <a:rPr lang="en" altLang="zh-CN" sz="1300" kern="1200" dirty="0">
                <a:solidFill>
                  <a:schemeClr val="tx1"/>
                </a:solidFill>
                <a:latin typeface="Arial" panose="020B0604020202020204" pitchFamily="34" charset="0"/>
                <a:ea typeface="+mn-ea"/>
                <a:cs typeface="Arial" panose="020B0604020202020204" pitchFamily="34" charset="0"/>
              </a:rPr>
              <a:t>Layout adjustment</a:t>
            </a:r>
          </a:p>
          <a:p>
            <a:pPr marL="342900" indent="-342900" algn="just" defTabSz="957925" rtl="0" eaLnBrk="1" latinLnBrk="0" hangingPunct="1">
              <a:buAutoNum type="arabicParenBoth"/>
            </a:pPr>
            <a:endParaRPr lang="en" altLang="zh-CN" sz="1300" kern="1200" dirty="0">
              <a:solidFill>
                <a:schemeClr val="tx1"/>
              </a:solidFill>
              <a:latin typeface="Arial" panose="020B0604020202020204" pitchFamily="34" charset="0"/>
              <a:ea typeface="+mn-ea"/>
              <a:cs typeface="Arial" panose="020B0604020202020204" pitchFamily="34" charset="0"/>
            </a:endParaRPr>
          </a:p>
          <a:p>
            <a:pPr marL="342900" indent="-342900" algn="just" defTabSz="957925" rtl="0" eaLnBrk="1" latinLnBrk="0" hangingPunct="1">
              <a:buAutoNum type="arabicParenBoth"/>
            </a:pPr>
            <a:r>
              <a:rPr lang="en" altLang="zh-CN" sz="1300" kern="1200" dirty="0">
                <a:solidFill>
                  <a:schemeClr val="tx1"/>
                </a:solidFill>
                <a:latin typeface="Arial" panose="020B0604020202020204" pitchFamily="34" charset="0"/>
                <a:ea typeface="+mn-ea"/>
                <a:cs typeface="Arial" panose="020B0604020202020204" pitchFamily="34" charset="0"/>
              </a:rPr>
              <a:t>Wandering depth</a:t>
            </a:r>
          </a:p>
          <a:p>
            <a:pPr marL="342900" indent="-342900" algn="just" defTabSz="957925" rtl="0" eaLnBrk="1" latinLnBrk="0" hangingPunct="1">
              <a:buAutoNum type="arabicParenBoth"/>
            </a:pPr>
            <a:endParaRPr lang="en" altLang="zh-CN" sz="1300" kern="1200" dirty="0">
              <a:solidFill>
                <a:schemeClr val="tx1"/>
              </a:solidFill>
              <a:latin typeface="Arial" panose="020B0604020202020204" pitchFamily="34" charset="0"/>
              <a:ea typeface="+mn-ea"/>
              <a:cs typeface="Arial" panose="020B0604020202020204" pitchFamily="34" charset="0"/>
            </a:endParaRPr>
          </a:p>
          <a:p>
            <a:pPr marL="342900" indent="-342900" algn="just" defTabSz="957925" rtl="0" eaLnBrk="1" latinLnBrk="0" hangingPunct="1">
              <a:buAutoNum type="arabicParenBoth"/>
            </a:pPr>
            <a:r>
              <a:rPr lang="en" altLang="zh-CN" sz="1300" kern="1200" dirty="0">
                <a:solidFill>
                  <a:schemeClr val="tx1"/>
                </a:solidFill>
                <a:latin typeface="Arial" panose="020B0604020202020204" pitchFamily="34" charset="0"/>
                <a:ea typeface="+mn-ea"/>
                <a:cs typeface="Arial" panose="020B0604020202020204" pitchFamily="34" charset="0"/>
              </a:rPr>
              <a:t>Put in Recommendation</a:t>
            </a:r>
            <a:endParaRPr lang="en-US" altLang="zh-CN" sz="1300" kern="1200" dirty="0">
              <a:solidFill>
                <a:schemeClr val="tx1"/>
              </a:solidFill>
              <a:latin typeface="Arial" panose="020B0604020202020204" pitchFamily="34" charset="0"/>
              <a:ea typeface="+mn-ea"/>
              <a:cs typeface="Arial" panose="020B0604020202020204" pitchFamily="34" charset="0"/>
            </a:endParaRPr>
          </a:p>
        </p:txBody>
      </p:sp>
      <p:sp>
        <p:nvSpPr>
          <p:cNvPr id="4" name="灯片编号占位符 3"/>
          <p:cNvSpPr>
            <a:spLocks noGrp="1"/>
          </p:cNvSpPr>
          <p:nvPr>
            <p:ph type="sldNum" sz="quarter" idx="5"/>
          </p:nvPr>
        </p:nvSpPr>
        <p:spPr/>
        <p:txBody>
          <a:bodyPr/>
          <a:lstStyle/>
          <a:p>
            <a:fld id="{D256E95E-57AA-4526-AA4C-3002F47FB13B}" type="slidenum">
              <a:rPr lang="en-US" smtClean="0">
                <a:solidFill>
                  <a:srgbClr val="000000"/>
                </a:solidFill>
              </a:rPr>
              <a:pPr/>
              <a:t>33</a:t>
            </a:fld>
            <a:endParaRPr lang="en-US">
              <a:solidFill>
                <a:srgbClr val="000000"/>
              </a:solidFill>
            </a:endParaRPr>
          </a:p>
        </p:txBody>
      </p:sp>
    </p:spTree>
    <p:extLst>
      <p:ext uri="{BB962C8B-B14F-4D97-AF65-F5344CB8AC3E}">
        <p14:creationId xmlns:p14="http://schemas.microsoft.com/office/powerpoint/2010/main" val="476345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lgn="just" defTabSz="957925" rtl="0" eaLnBrk="1" latinLnBrk="0" hangingPunct="1">
              <a:buAutoNum type="arabicParenBoth"/>
            </a:pPr>
            <a:r>
              <a:rPr lang="en" altLang="zh-CN" sz="1300" kern="1200" dirty="0">
                <a:solidFill>
                  <a:schemeClr val="tx1"/>
                </a:solidFill>
                <a:latin typeface="Arial" panose="020B0604020202020204" pitchFamily="34" charset="0"/>
                <a:ea typeface="+mn-ea"/>
                <a:cs typeface="Arial" panose="020B0604020202020204" pitchFamily="34" charset="0"/>
              </a:rPr>
              <a:t>Merchant relevance</a:t>
            </a:r>
          </a:p>
          <a:p>
            <a:pPr marL="342900" indent="-342900" algn="just" defTabSz="957925" rtl="0" eaLnBrk="1" latinLnBrk="0" hangingPunct="1">
              <a:buAutoNum type="arabicParenBoth"/>
            </a:pPr>
            <a:endParaRPr lang="en" altLang="zh-CN" sz="1300" kern="1200" dirty="0">
              <a:solidFill>
                <a:schemeClr val="tx1"/>
              </a:solidFill>
              <a:latin typeface="Arial" panose="020B0604020202020204" pitchFamily="34" charset="0"/>
              <a:ea typeface="+mn-ea"/>
              <a:cs typeface="Arial" panose="020B0604020202020204" pitchFamily="34" charset="0"/>
            </a:endParaRPr>
          </a:p>
          <a:p>
            <a:pPr marL="342900" indent="-342900" algn="just" defTabSz="957925" rtl="0" eaLnBrk="1" latinLnBrk="0" hangingPunct="1">
              <a:buAutoNum type="arabicParenBoth"/>
            </a:pPr>
            <a:r>
              <a:rPr lang="en" altLang="zh-CN" sz="1300" kern="1200" dirty="0">
                <a:solidFill>
                  <a:schemeClr val="tx1"/>
                </a:solidFill>
                <a:latin typeface="Arial" panose="020B0604020202020204" pitchFamily="34" charset="0"/>
                <a:ea typeface="+mn-ea"/>
                <a:cs typeface="Arial" panose="020B0604020202020204" pitchFamily="34" charset="0"/>
              </a:rPr>
              <a:t>Layout adjustment</a:t>
            </a:r>
          </a:p>
          <a:p>
            <a:pPr marL="342900" indent="-342900" algn="just" defTabSz="957925" rtl="0" eaLnBrk="1" latinLnBrk="0" hangingPunct="1">
              <a:buAutoNum type="arabicParenBoth"/>
            </a:pPr>
            <a:endParaRPr lang="en" altLang="zh-CN" sz="1300" kern="1200" dirty="0">
              <a:solidFill>
                <a:schemeClr val="tx1"/>
              </a:solidFill>
              <a:latin typeface="Arial" panose="020B0604020202020204" pitchFamily="34" charset="0"/>
              <a:ea typeface="+mn-ea"/>
              <a:cs typeface="Arial" panose="020B0604020202020204" pitchFamily="34" charset="0"/>
            </a:endParaRPr>
          </a:p>
          <a:p>
            <a:pPr marL="342900" indent="-342900" algn="just" defTabSz="957925" rtl="0" eaLnBrk="1" latinLnBrk="0" hangingPunct="1">
              <a:buAutoNum type="arabicParenBoth"/>
            </a:pPr>
            <a:r>
              <a:rPr lang="en" altLang="zh-CN" sz="1300" kern="1200" dirty="0">
                <a:solidFill>
                  <a:schemeClr val="tx1"/>
                </a:solidFill>
                <a:latin typeface="Arial" panose="020B0604020202020204" pitchFamily="34" charset="0"/>
                <a:ea typeface="+mn-ea"/>
                <a:cs typeface="Arial" panose="020B0604020202020204" pitchFamily="34" charset="0"/>
              </a:rPr>
              <a:t>Wandering depth</a:t>
            </a:r>
          </a:p>
          <a:p>
            <a:pPr marL="342900" indent="-342900" algn="just" defTabSz="957925" rtl="0" eaLnBrk="1" latinLnBrk="0" hangingPunct="1">
              <a:buAutoNum type="arabicParenBoth"/>
            </a:pPr>
            <a:endParaRPr lang="en" altLang="zh-CN" sz="1300" kern="1200" dirty="0">
              <a:solidFill>
                <a:schemeClr val="tx1"/>
              </a:solidFill>
              <a:latin typeface="Arial" panose="020B0604020202020204" pitchFamily="34" charset="0"/>
              <a:ea typeface="+mn-ea"/>
              <a:cs typeface="Arial" panose="020B0604020202020204" pitchFamily="34" charset="0"/>
            </a:endParaRPr>
          </a:p>
          <a:p>
            <a:pPr marL="342900" indent="-342900" algn="just" defTabSz="957925" rtl="0" eaLnBrk="1" latinLnBrk="0" hangingPunct="1">
              <a:buAutoNum type="arabicParenBoth"/>
            </a:pPr>
            <a:r>
              <a:rPr lang="en" altLang="zh-CN" sz="1300" kern="1200" dirty="0">
                <a:solidFill>
                  <a:schemeClr val="tx1"/>
                </a:solidFill>
                <a:latin typeface="Arial" panose="020B0604020202020204" pitchFamily="34" charset="0"/>
                <a:ea typeface="+mn-ea"/>
                <a:cs typeface="Arial" panose="020B0604020202020204" pitchFamily="34" charset="0"/>
              </a:rPr>
              <a:t>Put in Recommendation</a:t>
            </a:r>
            <a:endParaRPr lang="en-US" altLang="zh-CN" sz="1300" kern="1200" dirty="0">
              <a:solidFill>
                <a:schemeClr val="tx1"/>
              </a:solidFill>
              <a:latin typeface="Arial" panose="020B0604020202020204" pitchFamily="34" charset="0"/>
              <a:ea typeface="+mn-ea"/>
              <a:cs typeface="Arial" panose="020B0604020202020204" pitchFamily="34" charset="0"/>
            </a:endParaRPr>
          </a:p>
        </p:txBody>
      </p:sp>
      <p:sp>
        <p:nvSpPr>
          <p:cNvPr id="4" name="灯片编号占位符 3"/>
          <p:cNvSpPr>
            <a:spLocks noGrp="1"/>
          </p:cNvSpPr>
          <p:nvPr>
            <p:ph type="sldNum" sz="quarter" idx="5"/>
          </p:nvPr>
        </p:nvSpPr>
        <p:spPr/>
        <p:txBody>
          <a:bodyPr/>
          <a:lstStyle/>
          <a:p>
            <a:fld id="{D256E95E-57AA-4526-AA4C-3002F47FB13B}" type="slidenum">
              <a:rPr lang="en-US" smtClean="0">
                <a:solidFill>
                  <a:srgbClr val="000000"/>
                </a:solidFill>
              </a:rPr>
              <a:pPr/>
              <a:t>34</a:t>
            </a:fld>
            <a:endParaRPr lang="en-US">
              <a:solidFill>
                <a:srgbClr val="000000"/>
              </a:solidFill>
            </a:endParaRPr>
          </a:p>
        </p:txBody>
      </p:sp>
    </p:spTree>
    <p:extLst>
      <p:ext uri="{BB962C8B-B14F-4D97-AF65-F5344CB8AC3E}">
        <p14:creationId xmlns:p14="http://schemas.microsoft.com/office/powerpoint/2010/main" val="15942327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lgn="just" defTabSz="957925" rtl="0" eaLnBrk="1" latinLnBrk="0" hangingPunct="1">
              <a:buAutoNum type="arabicParenBoth"/>
            </a:pPr>
            <a:r>
              <a:rPr lang="en" altLang="zh-CN" sz="1300" kern="1200" dirty="0">
                <a:solidFill>
                  <a:schemeClr val="tx1"/>
                </a:solidFill>
                <a:latin typeface="Arial" panose="020B0604020202020204" pitchFamily="34" charset="0"/>
                <a:ea typeface="+mn-ea"/>
                <a:cs typeface="Arial" panose="020B0604020202020204" pitchFamily="34" charset="0"/>
              </a:rPr>
              <a:t>Merchant relevance</a:t>
            </a:r>
          </a:p>
          <a:p>
            <a:pPr marL="342900" indent="-342900" algn="just" defTabSz="957925" rtl="0" eaLnBrk="1" latinLnBrk="0" hangingPunct="1">
              <a:buAutoNum type="arabicParenBoth"/>
            </a:pPr>
            <a:endParaRPr lang="en" altLang="zh-CN" sz="1300" kern="1200" dirty="0">
              <a:solidFill>
                <a:schemeClr val="tx1"/>
              </a:solidFill>
              <a:latin typeface="Arial" panose="020B0604020202020204" pitchFamily="34" charset="0"/>
              <a:ea typeface="+mn-ea"/>
              <a:cs typeface="Arial" panose="020B0604020202020204" pitchFamily="34" charset="0"/>
            </a:endParaRPr>
          </a:p>
          <a:p>
            <a:pPr marL="342900" indent="-342900" algn="just" defTabSz="957925" rtl="0" eaLnBrk="1" latinLnBrk="0" hangingPunct="1">
              <a:buAutoNum type="arabicParenBoth"/>
            </a:pPr>
            <a:r>
              <a:rPr lang="en" altLang="zh-CN" sz="1300" kern="1200" dirty="0">
                <a:solidFill>
                  <a:schemeClr val="tx1"/>
                </a:solidFill>
                <a:latin typeface="Arial" panose="020B0604020202020204" pitchFamily="34" charset="0"/>
                <a:ea typeface="+mn-ea"/>
                <a:cs typeface="Arial" panose="020B0604020202020204" pitchFamily="34" charset="0"/>
              </a:rPr>
              <a:t>Layout adjustment</a:t>
            </a:r>
          </a:p>
          <a:p>
            <a:pPr marL="342900" indent="-342900" algn="just" defTabSz="957925" rtl="0" eaLnBrk="1" latinLnBrk="0" hangingPunct="1">
              <a:buAutoNum type="arabicParenBoth"/>
            </a:pPr>
            <a:endParaRPr lang="en" altLang="zh-CN" sz="1300" kern="1200" dirty="0">
              <a:solidFill>
                <a:schemeClr val="tx1"/>
              </a:solidFill>
              <a:latin typeface="Arial" panose="020B0604020202020204" pitchFamily="34" charset="0"/>
              <a:ea typeface="+mn-ea"/>
              <a:cs typeface="Arial" panose="020B0604020202020204" pitchFamily="34" charset="0"/>
            </a:endParaRPr>
          </a:p>
          <a:p>
            <a:pPr marL="342900" indent="-342900" algn="just" defTabSz="957925" rtl="0" eaLnBrk="1" latinLnBrk="0" hangingPunct="1">
              <a:buAutoNum type="arabicParenBoth"/>
            </a:pPr>
            <a:r>
              <a:rPr lang="en" altLang="zh-CN" sz="1300" kern="1200" dirty="0">
                <a:solidFill>
                  <a:schemeClr val="tx1"/>
                </a:solidFill>
                <a:latin typeface="Arial" panose="020B0604020202020204" pitchFamily="34" charset="0"/>
                <a:ea typeface="+mn-ea"/>
                <a:cs typeface="Arial" panose="020B0604020202020204" pitchFamily="34" charset="0"/>
              </a:rPr>
              <a:t>Wandering depth</a:t>
            </a:r>
          </a:p>
          <a:p>
            <a:pPr marL="342900" indent="-342900" algn="just" defTabSz="957925" rtl="0" eaLnBrk="1" latinLnBrk="0" hangingPunct="1">
              <a:buAutoNum type="arabicParenBoth"/>
            </a:pPr>
            <a:endParaRPr lang="en" altLang="zh-CN" sz="1300" kern="1200" dirty="0">
              <a:solidFill>
                <a:schemeClr val="tx1"/>
              </a:solidFill>
              <a:latin typeface="Arial" panose="020B0604020202020204" pitchFamily="34" charset="0"/>
              <a:ea typeface="+mn-ea"/>
              <a:cs typeface="Arial" panose="020B0604020202020204" pitchFamily="34" charset="0"/>
            </a:endParaRPr>
          </a:p>
          <a:p>
            <a:pPr marL="342900" indent="-342900" algn="just" defTabSz="957925" rtl="0" eaLnBrk="1" latinLnBrk="0" hangingPunct="1">
              <a:buAutoNum type="arabicParenBoth"/>
            </a:pPr>
            <a:r>
              <a:rPr lang="en" altLang="zh-CN" sz="1300" kern="1200" dirty="0">
                <a:solidFill>
                  <a:schemeClr val="tx1"/>
                </a:solidFill>
                <a:latin typeface="Arial" panose="020B0604020202020204" pitchFamily="34" charset="0"/>
                <a:ea typeface="+mn-ea"/>
                <a:cs typeface="Arial" panose="020B0604020202020204" pitchFamily="34" charset="0"/>
              </a:rPr>
              <a:t>Put in Recommendation</a:t>
            </a:r>
            <a:endParaRPr lang="en-US" altLang="zh-CN" sz="1300" kern="1200" dirty="0">
              <a:solidFill>
                <a:schemeClr val="tx1"/>
              </a:solidFill>
              <a:latin typeface="Arial" panose="020B0604020202020204" pitchFamily="34" charset="0"/>
              <a:ea typeface="+mn-ea"/>
              <a:cs typeface="Arial" panose="020B0604020202020204" pitchFamily="34" charset="0"/>
            </a:endParaRPr>
          </a:p>
        </p:txBody>
      </p:sp>
      <p:sp>
        <p:nvSpPr>
          <p:cNvPr id="4" name="灯片编号占位符 3"/>
          <p:cNvSpPr>
            <a:spLocks noGrp="1"/>
          </p:cNvSpPr>
          <p:nvPr>
            <p:ph type="sldNum" sz="quarter" idx="5"/>
          </p:nvPr>
        </p:nvSpPr>
        <p:spPr/>
        <p:txBody>
          <a:bodyPr/>
          <a:lstStyle/>
          <a:p>
            <a:fld id="{D256E95E-57AA-4526-AA4C-3002F47FB13B}" type="slidenum">
              <a:rPr lang="en-US" smtClean="0">
                <a:solidFill>
                  <a:srgbClr val="000000"/>
                </a:solidFill>
              </a:rPr>
              <a:pPr/>
              <a:t>35</a:t>
            </a:fld>
            <a:endParaRPr lang="en-US">
              <a:solidFill>
                <a:srgbClr val="000000"/>
              </a:solidFill>
            </a:endParaRPr>
          </a:p>
        </p:txBody>
      </p:sp>
    </p:spTree>
    <p:extLst>
      <p:ext uri="{BB962C8B-B14F-4D97-AF65-F5344CB8AC3E}">
        <p14:creationId xmlns:p14="http://schemas.microsoft.com/office/powerpoint/2010/main" val="1264566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4E3988A-05AE-4245-9520-7390CE9E5474}" type="slidenum">
              <a:rPr kumimoji="1" lang="zh-CN" altLang="en-US" smtClean="0"/>
              <a:t>36</a:t>
            </a:fld>
            <a:endParaRPr kumimoji="1" lang="zh-CN" altLang="en-US"/>
          </a:p>
        </p:txBody>
      </p:sp>
    </p:spTree>
    <p:extLst>
      <p:ext uri="{BB962C8B-B14F-4D97-AF65-F5344CB8AC3E}">
        <p14:creationId xmlns:p14="http://schemas.microsoft.com/office/powerpoint/2010/main" val="1353159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中国社科院和社会科学文献出版社</a:t>
            </a:r>
            <a:r>
              <a:rPr lang="en-US" altLang="zh-CN" sz="1200" b="0" i="0" kern="1200" dirty="0">
                <a:solidFill>
                  <a:schemeClr val="tx1"/>
                </a:solidFill>
                <a:effectLst/>
                <a:latin typeface="+mn-lt"/>
                <a:ea typeface="+mn-ea"/>
                <a:cs typeface="+mn-cs"/>
              </a:rPr>
              <a:t>23</a:t>
            </a:r>
            <a:r>
              <a:rPr lang="zh-CN" altLang="en-US" sz="1200" b="0" i="0" kern="1200" dirty="0">
                <a:solidFill>
                  <a:schemeClr val="tx1"/>
                </a:solidFill>
                <a:effectLst/>
                <a:latin typeface="+mn-lt"/>
                <a:ea typeface="+mn-ea"/>
                <a:cs typeface="+mn-cs"/>
              </a:rPr>
              <a:t>日共同发布的</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房地产蓝皮书</a:t>
            </a:r>
            <a:r>
              <a:rPr lang="en-US" altLang="zh-CN" sz="1200" b="0" i="0" kern="1200" dirty="0">
                <a:solidFill>
                  <a:schemeClr val="tx1"/>
                </a:solidFill>
                <a:effectLst/>
                <a:latin typeface="+mn-lt"/>
                <a:ea typeface="+mn-ea"/>
                <a:cs typeface="+mn-cs"/>
              </a:rPr>
              <a:t>(2019)》</a:t>
            </a:r>
            <a:r>
              <a:rPr lang="zh-CN" altLang="en-US" sz="1200" b="0" i="0" kern="1200" dirty="0">
                <a:solidFill>
                  <a:schemeClr val="tx1"/>
                </a:solidFill>
                <a:effectLst/>
                <a:latin typeface="+mn-lt"/>
                <a:ea typeface="+mn-ea"/>
                <a:cs typeface="+mn-cs"/>
              </a:rPr>
              <a:t>指出，</a:t>
            </a:r>
            <a:r>
              <a:rPr lang="en-US" altLang="zh-CN" sz="1200" b="0" i="0" kern="1200" dirty="0">
                <a:solidFill>
                  <a:schemeClr val="tx1"/>
                </a:solidFill>
                <a:effectLst/>
                <a:latin typeface="+mn-lt"/>
                <a:ea typeface="+mn-ea"/>
                <a:cs typeface="+mn-cs"/>
              </a:rPr>
              <a:t>2019</a:t>
            </a:r>
            <a:r>
              <a:rPr lang="zh-CN" altLang="en-US" sz="1200" b="0" i="0" kern="1200" dirty="0">
                <a:solidFill>
                  <a:schemeClr val="tx1"/>
                </a:solidFill>
                <a:effectLst/>
                <a:latin typeface="+mn-lt"/>
                <a:ea typeface="+mn-ea"/>
                <a:cs typeface="+mn-cs"/>
              </a:rPr>
              <a:t>年商业地产市场的不确定性增强、市场竞争加剧、商业创新加速、存量更新加速、资产证券化加速。从空置来看，预计未来</a:t>
            </a:r>
            <a:r>
              <a:rPr lang="en-US" altLang="zh-CN" sz="1200" b="0" i="0" kern="1200" dirty="0">
                <a:solidFill>
                  <a:schemeClr val="tx1"/>
                </a:solidFill>
                <a:effectLst/>
                <a:latin typeface="+mn-lt"/>
                <a:ea typeface="+mn-ea"/>
                <a:cs typeface="+mn-cs"/>
              </a:rPr>
              <a:t>3-5</a:t>
            </a:r>
            <a:r>
              <a:rPr lang="zh-CN" altLang="en-US" sz="1200" b="0" i="0" kern="1200" dirty="0">
                <a:solidFill>
                  <a:schemeClr val="tx1"/>
                </a:solidFill>
                <a:effectLst/>
                <a:latin typeface="+mn-lt"/>
                <a:ea typeface="+mn-ea"/>
                <a:cs typeface="+mn-cs"/>
              </a:rPr>
              <a:t>年商业项目平均空置率将达到</a:t>
            </a:r>
            <a:r>
              <a:rPr lang="en-US" altLang="zh-CN" sz="1200" b="0" i="0" kern="1200" dirty="0">
                <a:solidFill>
                  <a:schemeClr val="tx1"/>
                </a:solidFill>
                <a:effectLst/>
                <a:latin typeface="+mn-lt"/>
                <a:ea typeface="+mn-ea"/>
                <a:cs typeface="+mn-cs"/>
              </a:rPr>
              <a:t>20%</a:t>
            </a:r>
            <a:r>
              <a:rPr lang="zh-CN" altLang="en-US" sz="1200" b="0" i="0" kern="1200">
                <a:solidFill>
                  <a:schemeClr val="tx1"/>
                </a:solidFill>
                <a:effectLst/>
                <a:latin typeface="+mn-lt"/>
                <a:ea typeface="+mn-ea"/>
                <a:cs typeface="+mn-cs"/>
              </a:rPr>
              <a:t>以上，商业整合并购的趋势加速。</a:t>
            </a:r>
            <a:endParaRPr lang="zh-CN" altLang="en-US" dirty="0"/>
          </a:p>
        </p:txBody>
      </p:sp>
      <p:sp>
        <p:nvSpPr>
          <p:cNvPr id="4" name="灯片编号占位符 3"/>
          <p:cNvSpPr>
            <a:spLocks noGrp="1"/>
          </p:cNvSpPr>
          <p:nvPr>
            <p:ph type="sldNum" sz="quarter" idx="5"/>
          </p:nvPr>
        </p:nvSpPr>
        <p:spPr/>
        <p:txBody>
          <a:bodyPr/>
          <a:lstStyle/>
          <a:p>
            <a:fld id="{D256E95E-57AA-4526-AA4C-3002F47FB13B}" type="slidenum">
              <a:rPr lang="en-US" smtClean="0"/>
              <a:pPr/>
              <a:t>4</a:t>
            </a:fld>
            <a:endParaRPr lang="en-US"/>
          </a:p>
        </p:txBody>
      </p:sp>
    </p:spTree>
    <p:extLst>
      <p:ext uri="{BB962C8B-B14F-4D97-AF65-F5344CB8AC3E}">
        <p14:creationId xmlns:p14="http://schemas.microsoft.com/office/powerpoint/2010/main" val="1882749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56E95E-57AA-4526-AA4C-3002F47FB13B}" type="slidenum">
              <a:rPr lang="en-US" smtClean="0"/>
              <a:pPr/>
              <a:t>5</a:t>
            </a:fld>
            <a:endParaRPr lang="en-US"/>
          </a:p>
        </p:txBody>
      </p:sp>
    </p:spTree>
    <p:extLst>
      <p:ext uri="{BB962C8B-B14F-4D97-AF65-F5344CB8AC3E}">
        <p14:creationId xmlns:p14="http://schemas.microsoft.com/office/powerpoint/2010/main" val="1653099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56E95E-57AA-4526-AA4C-3002F47FB13B}" type="slidenum">
              <a:rPr lang="en-US" smtClean="0"/>
              <a:pPr/>
              <a:t>6</a:t>
            </a:fld>
            <a:endParaRPr lang="en-US"/>
          </a:p>
        </p:txBody>
      </p:sp>
    </p:spTree>
    <p:extLst>
      <p:ext uri="{BB962C8B-B14F-4D97-AF65-F5344CB8AC3E}">
        <p14:creationId xmlns:p14="http://schemas.microsoft.com/office/powerpoint/2010/main" val="1410370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a:extLst>
              <a:ext uri="{FF2B5EF4-FFF2-40B4-BE49-F238E27FC236}">
                <a16:creationId xmlns:a16="http://schemas.microsoft.com/office/drawing/2014/main" id="{B2E306F1-BABB-4AD7-AB37-C061A49D62DF}"/>
              </a:ext>
            </a:extLst>
          </p:cNvPr>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a:extLst>
              <a:ext uri="{FF2B5EF4-FFF2-40B4-BE49-F238E27FC236}">
                <a16:creationId xmlns:a16="http://schemas.microsoft.com/office/drawing/2014/main" id="{2C02862B-AAD5-4092-82B0-E803B3BE09B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4100" name="灯片编号占位符 3">
            <a:extLst>
              <a:ext uri="{FF2B5EF4-FFF2-40B4-BE49-F238E27FC236}">
                <a16:creationId xmlns:a16="http://schemas.microsoft.com/office/drawing/2014/main" id="{EAE95149-C3AE-4DFB-8AC9-8E1E60AA5A1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pPr>
            <a:fld id="{481F6061-2F4B-488E-8D92-3753CAD4AFB5}"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7</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157947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56E95E-57AA-4526-AA4C-3002F47FB13B}" type="slidenum">
              <a:rPr lang="en-US" smtClean="0">
                <a:solidFill>
                  <a:srgbClr val="000000"/>
                </a:solidFill>
              </a:rPr>
              <a:pPr/>
              <a:t>8</a:t>
            </a:fld>
            <a:endParaRPr lang="en-US">
              <a:solidFill>
                <a:srgbClr val="000000"/>
              </a:solidFill>
            </a:endParaRPr>
          </a:p>
        </p:txBody>
      </p:sp>
    </p:spTree>
    <p:extLst>
      <p:ext uri="{BB962C8B-B14F-4D97-AF65-F5344CB8AC3E}">
        <p14:creationId xmlns:p14="http://schemas.microsoft.com/office/powerpoint/2010/main" val="299179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56E95E-57AA-4526-AA4C-3002F47FB13B}" type="slidenum">
              <a:rPr lang="en-US" smtClean="0">
                <a:solidFill>
                  <a:srgbClr val="000000"/>
                </a:solidFill>
              </a:rPr>
              <a:pPr/>
              <a:t>9</a:t>
            </a:fld>
            <a:endParaRPr lang="en-US">
              <a:solidFill>
                <a:srgbClr val="000000"/>
              </a:solidFill>
            </a:endParaRPr>
          </a:p>
        </p:txBody>
      </p:sp>
    </p:spTree>
    <p:extLst>
      <p:ext uri="{BB962C8B-B14F-4D97-AF65-F5344CB8AC3E}">
        <p14:creationId xmlns:p14="http://schemas.microsoft.com/office/powerpoint/2010/main" val="5314232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dirty="0">
                <a:latin typeface="Arial" panose="020B0604020202020204" pitchFamily="34" charset="0"/>
                <a:cs typeface="Arial" panose="020B0604020202020204" pitchFamily="34" charset="0"/>
              </a:rPr>
              <a:t>Multi-view face detection in open environment is a challenging task due to diverse variations of face appearances and shapes. Most multi-view face detectors depend on multiple models and organize them in parallel, pyramid or tree structure, which compromise between the accuracy and time-cost. Aiming at a more favorable multi-view face detector, we propose a novel funnel-structured cascade (</a:t>
            </a:r>
            <a:r>
              <a:rPr lang="en-US" altLang="zh-CN" dirty="0" err="1">
                <a:latin typeface="Arial" panose="020B0604020202020204" pitchFamily="34" charset="0"/>
                <a:cs typeface="Arial" panose="020B0604020202020204" pitchFamily="34" charset="0"/>
              </a:rPr>
              <a:t>FuSt</a:t>
            </a:r>
            <a:r>
              <a:rPr lang="en-US" altLang="zh-CN" dirty="0">
                <a:latin typeface="Arial" panose="020B0604020202020204" pitchFamily="34" charset="0"/>
                <a:cs typeface="Arial" panose="020B0604020202020204" pitchFamily="34" charset="0"/>
              </a:rPr>
              <a:t>) detection framework. </a:t>
            </a:r>
          </a:p>
          <a:p>
            <a:pPr algn="just"/>
            <a:endParaRPr lang="en-US" altLang="zh-CN" dirty="0">
              <a:latin typeface="Arial" panose="020B0604020202020204" pitchFamily="34" charset="0"/>
              <a:cs typeface="Arial" panose="020B0604020202020204" pitchFamily="34" charset="0"/>
            </a:endParaRPr>
          </a:p>
          <a:p>
            <a:pPr algn="just"/>
            <a:r>
              <a:rPr lang="en-US" altLang="zh-CN" dirty="0">
                <a:latin typeface="Arial" panose="020B0604020202020204" pitchFamily="34" charset="0"/>
                <a:cs typeface="Arial" panose="020B0604020202020204" pitchFamily="34" charset="0"/>
              </a:rPr>
              <a:t>In a coarse-to-fine flavor, our </a:t>
            </a:r>
            <a:r>
              <a:rPr lang="en-US" altLang="zh-CN" dirty="0" err="1">
                <a:latin typeface="Arial" panose="020B0604020202020204" pitchFamily="34" charset="0"/>
                <a:cs typeface="Arial" panose="020B0604020202020204" pitchFamily="34" charset="0"/>
              </a:rPr>
              <a:t>FuSt</a:t>
            </a:r>
            <a:r>
              <a:rPr lang="en-US" altLang="zh-CN" dirty="0">
                <a:latin typeface="Arial" panose="020B0604020202020204" pitchFamily="34" charset="0"/>
                <a:cs typeface="Arial" panose="020B0604020202020204" pitchFamily="34" charset="0"/>
              </a:rPr>
              <a:t> consists of, from top to bottom</a:t>
            </a:r>
            <a:r>
              <a:rPr lang="zh-CN" altLang="en-US" dirty="0">
                <a:latin typeface="Arial" panose="020B0604020202020204" pitchFamily="34" charset="0"/>
                <a:cs typeface="Arial" panose="020B0604020202020204" pitchFamily="34" charset="0"/>
              </a:rPr>
              <a:t>：</a:t>
            </a:r>
            <a:endParaRPr lang="en-US" altLang="zh-CN" dirty="0">
              <a:latin typeface="Arial" panose="020B0604020202020204" pitchFamily="34" charset="0"/>
              <a:cs typeface="Arial" panose="020B0604020202020204" pitchFamily="34" charset="0"/>
            </a:endParaRPr>
          </a:p>
          <a:p>
            <a:pPr marL="0" indent="0" algn="just">
              <a:buNone/>
            </a:pPr>
            <a:endParaRPr lang="en-US" altLang="zh-CN" dirty="0">
              <a:latin typeface="Arial" panose="020B0604020202020204" pitchFamily="34" charset="0"/>
              <a:cs typeface="Arial" panose="020B0604020202020204" pitchFamily="34" charset="0"/>
            </a:endParaRPr>
          </a:p>
          <a:p>
            <a:pPr marL="0" indent="0" algn="just">
              <a:buNone/>
            </a:pPr>
            <a:r>
              <a:rPr lang="en-US" altLang="zh-CN" dirty="0">
                <a:latin typeface="Arial" panose="020B0604020202020204" pitchFamily="34" charset="0"/>
                <a:cs typeface="Arial" panose="020B0604020202020204" pitchFamily="34" charset="0"/>
              </a:rPr>
              <a:t>(1) Multiple view-</a:t>
            </a:r>
            <a:r>
              <a:rPr lang="en-US" altLang="zh-CN" dirty="0" err="1">
                <a:latin typeface="Arial" panose="020B0604020202020204" pitchFamily="34" charset="0"/>
                <a:cs typeface="Arial" panose="020B0604020202020204" pitchFamily="34" charset="0"/>
              </a:rPr>
              <a:t>specfic</a:t>
            </a:r>
            <a:r>
              <a:rPr lang="en-US" altLang="zh-CN" dirty="0">
                <a:latin typeface="Arial" panose="020B0604020202020204" pitchFamily="34" charset="0"/>
                <a:cs typeface="Arial" panose="020B0604020202020204" pitchFamily="34" charset="0"/>
              </a:rPr>
              <a:t> fast LAB cascade for extremely quick face proposal.</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Although the LAB feature is quite computationally eﬃcient, it is less expressive and has diﬃculty modeling the complicated variations of multi-view faces for a high recall of face windows. Therefore, we adopt a divide-and-conquer strategy by dividing the diﬃcult multi-view face detection problem into multiple easier single-view face detection problems. Specifically, multiple LAB cascade classifiers, one for each view, are leveraged in parallel and the final candidate face windows are the union of surviving windows from all of them. </a:t>
            </a:r>
          </a:p>
          <a:p>
            <a:pPr marL="0" indent="0" algn="just">
              <a:buNone/>
            </a:pPr>
            <a:endParaRPr lang="en-US" altLang="zh-CN" dirty="0">
              <a:latin typeface="Arial" panose="020B0604020202020204" pitchFamily="34" charset="0"/>
              <a:cs typeface="Arial" panose="020B0604020202020204" pitchFamily="34" charset="0"/>
            </a:endParaRPr>
          </a:p>
          <a:p>
            <a:pPr marL="0" indent="0" algn="just" defTabSz="957925" rtl="0" eaLnBrk="1" latinLnBrk="0" hangingPunct="1">
              <a:buNone/>
            </a:pPr>
            <a:r>
              <a:rPr lang="en-US" altLang="zh-CN" sz="1300" kern="1200" dirty="0">
                <a:solidFill>
                  <a:schemeClr val="tx1"/>
                </a:solidFill>
                <a:latin typeface="Arial" panose="020B0604020202020204" pitchFamily="34" charset="0"/>
                <a:ea typeface="+mn-ea"/>
                <a:cs typeface="Arial" panose="020B0604020202020204" pitchFamily="34" charset="0"/>
              </a:rPr>
              <a:t>(2) Multiple coarse MLP cascade for further candidate window verification. SURF features are more expressive than LAB features, but are still computationally efficient benefited from the integral image trick. Therefore face windows can be better differentiated from non-face windows with low time cost. Furthermore, MLP is used with SURF feature for window classification, which can better model the nonlinear variations of multi-view faces and diverse non-face patterns with the equipped nonlinear activation functions.</a:t>
            </a:r>
          </a:p>
          <a:p>
            <a:pPr algn="just"/>
            <a:endParaRPr lang="en-US" altLang="zh-CN" dirty="0">
              <a:latin typeface="Arial" panose="020B0604020202020204" pitchFamily="34" charset="0"/>
              <a:cs typeface="Arial" panose="020B0604020202020204" pitchFamily="34" charset="0"/>
            </a:endParaRPr>
          </a:p>
          <a:p>
            <a:pPr marL="0" indent="0" algn="just" defTabSz="957925" rtl="0" eaLnBrk="1" latinLnBrk="0" hangingPunct="1">
              <a:buNone/>
            </a:pPr>
            <a:r>
              <a:rPr lang="en-US" altLang="zh-CN" sz="1300" kern="1200" dirty="0">
                <a:solidFill>
                  <a:schemeClr val="tx1"/>
                </a:solidFill>
                <a:latin typeface="Arial" panose="020B0604020202020204" pitchFamily="34" charset="0"/>
                <a:ea typeface="+mn-ea"/>
                <a:cs typeface="Arial" panose="020B0604020202020204" pitchFamily="34" charset="0"/>
              </a:rPr>
              <a:t>(3) A unified fine MLP cascade with shape-indexed features for accurate face detection. </a:t>
            </a:r>
          </a:p>
          <a:p>
            <a:pPr marL="342900" indent="-342900" algn="just" defTabSz="957925" rtl="0" eaLnBrk="1" latinLnBrk="0" hangingPunct="1">
              <a:buAutoNum type="arabicParenBoth"/>
            </a:pPr>
            <a:endParaRPr lang="en-US" altLang="zh-CN" sz="1300" kern="1200" dirty="0">
              <a:solidFill>
                <a:schemeClr val="tx1"/>
              </a:solidFill>
              <a:latin typeface="Arial" panose="020B0604020202020204" pitchFamily="34" charset="0"/>
              <a:ea typeface="+mn-ea"/>
              <a:cs typeface="Arial" panose="020B0604020202020204" pitchFamily="34" charset="0"/>
            </a:endParaRPr>
          </a:p>
        </p:txBody>
      </p:sp>
      <p:sp>
        <p:nvSpPr>
          <p:cNvPr id="4" name="灯片编号占位符 3"/>
          <p:cNvSpPr>
            <a:spLocks noGrp="1"/>
          </p:cNvSpPr>
          <p:nvPr>
            <p:ph type="sldNum" sz="quarter" idx="5"/>
          </p:nvPr>
        </p:nvSpPr>
        <p:spPr/>
        <p:txBody>
          <a:bodyPr/>
          <a:lstStyle/>
          <a:p>
            <a:fld id="{D256E95E-57AA-4526-AA4C-3002F47FB13B}" type="slidenum">
              <a:rPr lang="en-US" smtClean="0"/>
              <a:pPr/>
              <a:t>10</a:t>
            </a:fld>
            <a:endParaRPr lang="en-US"/>
          </a:p>
        </p:txBody>
      </p:sp>
    </p:spTree>
    <p:extLst>
      <p:ext uri="{BB962C8B-B14F-4D97-AF65-F5344CB8AC3E}">
        <p14:creationId xmlns:p14="http://schemas.microsoft.com/office/powerpoint/2010/main" val="359473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0.xml"/><Relationship Id="rId1" Type="http://schemas.openxmlformats.org/officeDocument/2006/relationships/vmlDrawing" Target="../drawings/vmlDrawing10.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0.bin"/></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1.xml"/><Relationship Id="rId1" Type="http://schemas.openxmlformats.org/officeDocument/2006/relationships/vmlDrawing" Target="../drawings/vmlDrawing11.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3.xml"/><Relationship Id="rId1" Type="http://schemas.openxmlformats.org/officeDocument/2006/relationships/vmlDrawing" Target="../drawings/vmlDrawing13.vml"/><Relationship Id="rId5" Type="http://schemas.openxmlformats.org/officeDocument/2006/relationships/image" Target="../media/image1.emf"/><Relationship Id="rId4" Type="http://schemas.openxmlformats.org/officeDocument/2006/relationships/oleObject" Target="../embeddings/oleObject13.bin"/></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4.xml"/><Relationship Id="rId1" Type="http://schemas.openxmlformats.org/officeDocument/2006/relationships/vmlDrawing" Target="../drawings/vmlDrawing14.vml"/><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6.xml"/><Relationship Id="rId1" Type="http://schemas.openxmlformats.org/officeDocument/2006/relationships/vmlDrawing" Target="../drawings/vmlDrawing16.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6.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7.xml"/><Relationship Id="rId1" Type="http://schemas.openxmlformats.org/officeDocument/2006/relationships/vmlDrawing" Target="../drawings/vmlDrawing17.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7.bin"/></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8.xml"/><Relationship Id="rId1" Type="http://schemas.openxmlformats.org/officeDocument/2006/relationships/vmlDrawing" Target="../drawings/vmlDrawing18.vml"/><Relationship Id="rId5" Type="http://schemas.openxmlformats.org/officeDocument/2006/relationships/image" Target="../media/image1.emf"/><Relationship Id="rId4" Type="http://schemas.openxmlformats.org/officeDocument/2006/relationships/oleObject" Target="../embeddings/oleObject18.bin"/></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9.xml"/><Relationship Id="rId1" Type="http://schemas.openxmlformats.org/officeDocument/2006/relationships/vmlDrawing" Target="../drawings/vmlDrawing19.vml"/><Relationship Id="rId5" Type="http://schemas.openxmlformats.org/officeDocument/2006/relationships/image" Target="../media/image1.emf"/><Relationship Id="rId4" Type="http://schemas.openxmlformats.org/officeDocument/2006/relationships/oleObject" Target="../embeddings/oleObject19.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0.xml"/><Relationship Id="rId1" Type="http://schemas.openxmlformats.org/officeDocument/2006/relationships/vmlDrawing" Target="../drawings/vmlDrawing20.vml"/><Relationship Id="rId5" Type="http://schemas.openxmlformats.org/officeDocument/2006/relationships/image" Target="../media/image1.emf"/><Relationship Id="rId4" Type="http://schemas.openxmlformats.org/officeDocument/2006/relationships/oleObject" Target="../embeddings/oleObject20.bin"/></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FD79DD08-BF6F-5949-9956-F9F83D3AF275}" type="datetimeFigureOut">
              <a:rPr kumimoji="1" lang="zh-CN" altLang="en-US" smtClean="0"/>
              <a:t>2020/1/13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96119907-75CC-2644-B5CE-BA4163AA56C5}" type="slidenum">
              <a:rPr kumimoji="1" lang="zh-CN" altLang="en-US" smtClean="0"/>
              <a:t>‹#›</a:t>
            </a:fld>
            <a:endParaRPr kumimoji="1" lang="zh-CN" altLang="en-US"/>
          </a:p>
        </p:txBody>
      </p:sp>
    </p:spTree>
    <p:extLst>
      <p:ext uri="{BB962C8B-B14F-4D97-AF65-F5344CB8AC3E}">
        <p14:creationId xmlns:p14="http://schemas.microsoft.com/office/powerpoint/2010/main" val="37597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FD79DD08-BF6F-5949-9956-F9F83D3AF275}" type="datetimeFigureOut">
              <a:rPr kumimoji="1" lang="zh-CN" altLang="en-US" smtClean="0"/>
              <a:t>2020/1/13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96119907-75CC-2644-B5CE-BA4163AA56C5}" type="slidenum">
              <a:rPr kumimoji="1" lang="zh-CN" altLang="en-US" smtClean="0"/>
              <a:t>‹#›</a:t>
            </a:fld>
            <a:endParaRPr kumimoji="1" lang="zh-CN" altLang="en-US"/>
          </a:p>
        </p:txBody>
      </p:sp>
    </p:spTree>
    <p:extLst>
      <p:ext uri="{BB962C8B-B14F-4D97-AF65-F5344CB8AC3E}">
        <p14:creationId xmlns:p14="http://schemas.microsoft.com/office/powerpoint/2010/main" val="15575998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FD79DD08-BF6F-5949-9956-F9F83D3AF275}" type="datetimeFigureOut">
              <a:rPr kumimoji="1" lang="zh-CN" altLang="en-US" smtClean="0"/>
              <a:t>2020/1/13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96119907-75CC-2644-B5CE-BA4163AA56C5}" type="slidenum">
              <a:rPr kumimoji="1" lang="zh-CN" altLang="en-US" smtClean="0"/>
              <a:t>‹#›</a:t>
            </a:fld>
            <a:endParaRPr kumimoji="1" lang="zh-CN" altLang="en-US"/>
          </a:p>
        </p:txBody>
      </p:sp>
    </p:spTree>
    <p:extLst>
      <p:ext uri="{BB962C8B-B14F-4D97-AF65-F5344CB8AC3E}">
        <p14:creationId xmlns:p14="http://schemas.microsoft.com/office/powerpoint/2010/main" val="7549211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R Disclaimer">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2"/>
            </p:custDataLst>
          </p:nvPr>
        </p:nvGraphicFramePr>
        <p:xfrm>
          <a:off x="1955" y="1588"/>
          <a:ext cx="1954" cy="1587"/>
        </p:xfrm>
        <a:graphic>
          <a:graphicData uri="http://schemas.openxmlformats.org/presentationml/2006/ole">
            <mc:AlternateContent xmlns:mc="http://schemas.openxmlformats.org/markup-compatibility/2006">
              <mc:Choice xmlns:v="urn:schemas-microsoft-com:vml" Requires="v">
                <p:oleObj spid="_x0000_s1131" name="think-cell Slide" r:id="rId4" imgW="465" imgH="457" progId="TCLayout.ActiveDocument.1">
                  <p:embed/>
                </p:oleObj>
              </mc:Choice>
              <mc:Fallback>
                <p:oleObj name="think-cell Slide" r:id="rId4" imgW="465" imgH="457" progId="TCLayout.ActiveDocument.1">
                  <p:embed/>
                  <p:pic>
                    <p:nvPicPr>
                      <p:cNvPr id="0" name=""/>
                      <p:cNvPicPr/>
                      <p:nvPr/>
                    </p:nvPicPr>
                    <p:blipFill>
                      <a:blip r:embed="rId5"/>
                      <a:stretch>
                        <a:fillRect/>
                      </a:stretch>
                    </p:blipFill>
                    <p:spPr>
                      <a:xfrm>
                        <a:off x="1955" y="1588"/>
                        <a:ext cx="1954" cy="1587"/>
                      </a:xfrm>
                      <a:prstGeom prst="rect">
                        <a:avLst/>
                      </a:prstGeom>
                    </p:spPr>
                  </p:pic>
                </p:oleObj>
              </mc:Fallback>
            </mc:AlternateContent>
          </a:graphicData>
        </a:graphic>
      </p:graphicFrame>
      <p:sp>
        <p:nvSpPr>
          <p:cNvPr id="7" name="Title Placeholder 1"/>
          <p:cNvSpPr>
            <a:spLocks noGrp="1"/>
          </p:cNvSpPr>
          <p:nvPr>
            <p:ph type="title"/>
          </p:nvPr>
        </p:nvSpPr>
        <p:spPr bwMode="auto">
          <a:xfrm>
            <a:off x="326009" y="296795"/>
            <a:ext cx="11531829" cy="61104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a:latin typeface="Palatino Linotype" panose="02040502050505030304" pitchFamily="18" charset="0"/>
                <a:ea typeface="华文楷体" panose="02010600040101010101" pitchFamily="2" charset="-122"/>
              </a:defRPr>
            </a:lvl1pPr>
          </a:lstStyle>
          <a:p>
            <a:pPr lvl="0"/>
            <a:r>
              <a:rPr lang="en-US" dirty="0"/>
              <a:t>Click to edit Master title style</a:t>
            </a:r>
          </a:p>
        </p:txBody>
      </p:sp>
      <p:pic>
        <p:nvPicPr>
          <p:cNvPr id="4" name="Picture 2" descr="http://statics.phbs.pku.edu.cn/uploadfile/2017/1122/20171122092949636.png"/>
          <p:cNvPicPr>
            <a:picLocks noChangeAspect="1" noChangeArrowheads="1"/>
          </p:cNvPicPr>
          <p:nvPr userDrawn="1"/>
        </p:nvPicPr>
        <p:blipFill rotWithShape="1">
          <a:blip r:embed="rId6"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16631" t="26645" r="15215" b="28137"/>
          <a:stretch/>
        </p:blipFill>
        <p:spPr bwMode="auto">
          <a:xfrm>
            <a:off x="9447719" y="189391"/>
            <a:ext cx="2410119" cy="669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9180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CR CoverWhite">
    <p:spTree>
      <p:nvGrpSpPr>
        <p:cNvPr id="1" name=""/>
        <p:cNvGrpSpPr/>
        <p:nvPr/>
      </p:nvGrpSpPr>
      <p:grpSpPr>
        <a:xfrm>
          <a:off x="0" y="0"/>
          <a:ext cx="0" cy="0"/>
          <a:chOff x="0" y="0"/>
          <a:chExt cx="0" cy="0"/>
        </a:xfrm>
      </p:grpSpPr>
      <p:graphicFrame>
        <p:nvGraphicFramePr>
          <p:cNvPr id="39" name="对象 38" hidden="1"/>
          <p:cNvGraphicFramePr>
            <a:graphicFrameLocks noChangeAspect="1"/>
          </p:cNvGraphicFramePr>
          <p:nvPr userDrawn="1">
            <p:custDataLst>
              <p:tags r:id="rId2"/>
            </p:custDataLst>
          </p:nvPr>
        </p:nvGraphicFramePr>
        <p:xfrm>
          <a:off x="1955" y="1588"/>
          <a:ext cx="1954" cy="1587"/>
        </p:xfrm>
        <a:graphic>
          <a:graphicData uri="http://schemas.openxmlformats.org/presentationml/2006/ole">
            <mc:AlternateContent xmlns:mc="http://schemas.openxmlformats.org/markup-compatibility/2006">
              <mc:Choice xmlns:v="urn:schemas-microsoft-com:vml" Requires="v">
                <p:oleObj spid="_x0000_s2085" name="think-cell Slide" r:id="rId4" imgW="465" imgH="457" progId="TCLayout.ActiveDocument.1">
                  <p:embed/>
                </p:oleObj>
              </mc:Choice>
              <mc:Fallback>
                <p:oleObj name="think-cell Slide" r:id="rId4" imgW="465" imgH="457" progId="TCLayout.ActiveDocument.1">
                  <p:embed/>
                  <p:pic>
                    <p:nvPicPr>
                      <p:cNvPr id="0" name=""/>
                      <p:cNvPicPr/>
                      <p:nvPr/>
                    </p:nvPicPr>
                    <p:blipFill>
                      <a:blip r:embed="rId5"/>
                      <a:stretch>
                        <a:fillRect/>
                      </a:stretch>
                    </p:blipFill>
                    <p:spPr>
                      <a:xfrm>
                        <a:off x="1955" y="1588"/>
                        <a:ext cx="1954" cy="1587"/>
                      </a:xfrm>
                      <a:prstGeom prst="rect">
                        <a:avLst/>
                      </a:prstGeom>
                    </p:spPr>
                  </p:pic>
                </p:oleObj>
              </mc:Fallback>
            </mc:AlternateContent>
          </a:graphicData>
        </a:graphic>
      </p:graphicFrame>
      <p:sp>
        <p:nvSpPr>
          <p:cNvPr id="15" name="Text Placeholder 13"/>
          <p:cNvSpPr>
            <a:spLocks noGrp="1"/>
          </p:cNvSpPr>
          <p:nvPr>
            <p:ph type="body" sz="quarter" idx="16" hasCustomPrompt="1"/>
          </p:nvPr>
        </p:nvSpPr>
        <p:spPr>
          <a:xfrm>
            <a:off x="326401" y="6101621"/>
            <a:ext cx="4415367" cy="207701"/>
          </a:xfrm>
        </p:spPr>
        <p:txBody>
          <a:bodyPr anchor="b" anchorCtr="0"/>
          <a:lstStyle>
            <a:lvl1pPr marL="0" indent="0">
              <a:spcBef>
                <a:spcPts val="0"/>
              </a:spcBef>
              <a:buNone/>
              <a:defRPr sz="1500">
                <a:latin typeface="Palatino Linotype" panose="02040502050505030304" pitchFamily="18" charset="0"/>
              </a:defRPr>
            </a:lvl1pPr>
            <a:lvl2pPr marL="191547" indent="0">
              <a:buNone/>
              <a:defRPr sz="1000"/>
            </a:lvl2pPr>
            <a:lvl3pPr marL="338556" indent="0">
              <a:buNone/>
              <a:defRPr sz="1000"/>
            </a:lvl3pPr>
            <a:lvl4pPr marL="535049" indent="0">
              <a:buNone/>
              <a:defRPr sz="1000"/>
            </a:lvl4pPr>
            <a:lvl5pPr marL="686251" indent="0">
              <a:buNone/>
              <a:defRPr sz="1000"/>
            </a:lvl5pPr>
          </a:lstStyle>
          <a:p>
            <a:pPr lvl="0"/>
            <a:r>
              <a:rPr lang="en-US" dirty="0"/>
              <a:t>Author(s) here</a:t>
            </a:r>
          </a:p>
        </p:txBody>
      </p:sp>
      <p:sp>
        <p:nvSpPr>
          <p:cNvPr id="9" name="Text Placeholder 8"/>
          <p:cNvSpPr>
            <a:spLocks noGrp="1"/>
          </p:cNvSpPr>
          <p:nvPr>
            <p:ph type="body" sz="quarter" idx="15" hasCustomPrompt="1"/>
          </p:nvPr>
        </p:nvSpPr>
        <p:spPr>
          <a:xfrm>
            <a:off x="326401" y="5073439"/>
            <a:ext cx="5290556" cy="207701"/>
          </a:xfrm>
          <a:noFill/>
          <a:ln w="6350" cap="flat">
            <a:noFill/>
          </a:ln>
        </p:spPr>
        <p:txBody>
          <a:bodyPr vert="horz" wrap="square" lIns="0" tIns="0" rIns="0" bIns="0" rtlCol="0">
            <a:spAutoFit/>
          </a:bodyPr>
          <a:lstStyle>
            <a:lvl1pPr marL="188530" indent="-188530">
              <a:buNone/>
              <a:defRPr lang="en-US" sz="1500" baseline="0" smtClean="0">
                <a:latin typeface="Palatino Linotype" panose="02040502050505030304" pitchFamily="18" charset="0"/>
              </a:defRPr>
            </a:lvl1pPr>
            <a:lvl2pPr>
              <a:defRPr lang="en-US" smtClean="0"/>
            </a:lvl2pPr>
            <a:lvl3pPr>
              <a:defRPr lang="en-US" smtClean="0"/>
            </a:lvl3pPr>
            <a:lvl4pPr>
              <a:defRPr lang="en-US" smtClean="0"/>
            </a:lvl4pPr>
            <a:lvl5pPr>
              <a:defRPr lang="en-US"/>
            </a:lvl5pPr>
          </a:lstStyle>
          <a:p>
            <a:r>
              <a:rPr lang="en-US" dirty="0"/>
              <a:t>Date here</a:t>
            </a:r>
          </a:p>
        </p:txBody>
      </p:sp>
      <p:sp>
        <p:nvSpPr>
          <p:cNvPr id="7" name="Text Placeholder 8"/>
          <p:cNvSpPr>
            <a:spLocks noGrp="1"/>
          </p:cNvSpPr>
          <p:nvPr>
            <p:ph type="body" sz="quarter" idx="12" hasCustomPrompt="1"/>
          </p:nvPr>
        </p:nvSpPr>
        <p:spPr>
          <a:xfrm>
            <a:off x="326401" y="4858081"/>
            <a:ext cx="5289117" cy="207701"/>
          </a:xfrm>
          <a:noFill/>
          <a:ln w="6350" cap="flat">
            <a:noFill/>
          </a:ln>
        </p:spPr>
        <p:txBody>
          <a:bodyPr/>
          <a:lstStyle>
            <a:lvl1pPr marL="0" indent="0">
              <a:spcBef>
                <a:spcPts val="0"/>
              </a:spcBef>
              <a:buFontTx/>
              <a:buNone/>
              <a:defRPr sz="1500" baseline="0">
                <a:latin typeface="Palatino Linotype" panose="02040502050505030304" pitchFamily="18" charset="0"/>
              </a:defRPr>
            </a:lvl1pPr>
          </a:lstStyle>
          <a:p>
            <a:r>
              <a:rPr lang="en-US" dirty="0"/>
              <a:t>Report type here</a:t>
            </a:r>
          </a:p>
        </p:txBody>
      </p:sp>
      <p:sp>
        <p:nvSpPr>
          <p:cNvPr id="3" name="Title 1"/>
          <p:cNvSpPr>
            <a:spLocks noGrp="1"/>
          </p:cNvSpPr>
          <p:nvPr>
            <p:ph type="ctrTitle" hasCustomPrompt="1"/>
          </p:nvPr>
        </p:nvSpPr>
        <p:spPr>
          <a:xfrm>
            <a:off x="326400" y="3594997"/>
            <a:ext cx="11523133" cy="498598"/>
          </a:xfrm>
          <a:prstGeom prst="rect">
            <a:avLst/>
          </a:prstGeom>
          <a:noFill/>
          <a:ln w="6350" cap="flat">
            <a:noFill/>
          </a:ln>
        </p:spPr>
        <p:txBody>
          <a:bodyPr lIns="95793" tIns="47896" rIns="95793" bIns="47896"/>
          <a:lstStyle>
            <a:lvl1pPr algn="l">
              <a:lnSpc>
                <a:spcPct val="90000"/>
              </a:lnSpc>
              <a:defRPr sz="3799" b="0" baseline="0">
                <a:latin typeface="Arial" pitchFamily="34" charset="0"/>
                <a:cs typeface="Arial" pitchFamily="34" charset="0"/>
              </a:defRPr>
            </a:lvl1pPr>
          </a:lstStyle>
          <a:p>
            <a:r>
              <a:rPr lang="en-US" dirty="0"/>
              <a:t>Presentation title here</a:t>
            </a:r>
            <a:endParaRPr lang="de-DE" dirty="0"/>
          </a:p>
        </p:txBody>
      </p:sp>
      <p:cxnSp>
        <p:nvCxnSpPr>
          <p:cNvPr id="5" name="Straight Connector 4"/>
          <p:cNvCxnSpPr/>
          <p:nvPr/>
        </p:nvCxnSpPr>
        <p:spPr>
          <a:xfrm>
            <a:off x="1" y="3457836"/>
            <a:ext cx="12192000" cy="0"/>
          </a:xfrm>
          <a:prstGeom prst="line">
            <a:avLst/>
          </a:prstGeom>
          <a:ln w="6350" cap="flat">
            <a:solidFill>
              <a:srgbClr val="B42100"/>
            </a:solidFill>
            <a:miter lim="800000"/>
          </a:ln>
        </p:spPr>
        <p:style>
          <a:lnRef idx="1">
            <a:schemeClr val="accent1"/>
          </a:lnRef>
          <a:fillRef idx="0">
            <a:schemeClr val="accent1"/>
          </a:fillRef>
          <a:effectRef idx="0">
            <a:schemeClr val="accent1"/>
          </a:effectRef>
          <a:fontRef idx="minor">
            <a:schemeClr val="tx1"/>
          </a:fontRef>
        </p:style>
      </p:cxnSp>
      <p:sp>
        <p:nvSpPr>
          <p:cNvPr id="4" name="Subtitle 2"/>
          <p:cNvSpPr>
            <a:spLocks noGrp="1"/>
          </p:cNvSpPr>
          <p:nvPr>
            <p:ph type="subTitle" idx="1" hasCustomPrompt="1"/>
          </p:nvPr>
        </p:nvSpPr>
        <p:spPr>
          <a:xfrm>
            <a:off x="326400" y="3064645"/>
            <a:ext cx="11523133" cy="263088"/>
          </a:xfrm>
          <a:prstGeom prst="rect">
            <a:avLst/>
          </a:prstGeom>
          <a:noFill/>
          <a:ln w="6350" cap="flat">
            <a:noFill/>
          </a:ln>
        </p:spPr>
        <p:txBody>
          <a:bodyPr/>
          <a:lstStyle>
            <a:lvl1pPr marL="0" indent="0" algn="l">
              <a:lnSpc>
                <a:spcPct val="90000"/>
              </a:lnSpc>
              <a:spcBef>
                <a:spcPts val="943"/>
              </a:spcBef>
              <a:buNone/>
              <a:defRPr sz="1900" b="1" i="0" baseline="0">
                <a:solidFill>
                  <a:schemeClr val="tx1"/>
                </a:solidFill>
                <a:latin typeface="Arial" pitchFamily="34" charset="0"/>
                <a:cs typeface="Arial" pitchFamily="34" charset="0"/>
              </a:defRPr>
            </a:lvl1pPr>
            <a:lvl2pPr marL="478867" indent="0" algn="ctr">
              <a:buNone/>
              <a:defRPr>
                <a:solidFill>
                  <a:schemeClr val="tx1">
                    <a:tint val="75000"/>
                  </a:schemeClr>
                </a:solidFill>
              </a:defRPr>
            </a:lvl2pPr>
            <a:lvl3pPr marL="957733" indent="0" algn="ctr">
              <a:buNone/>
              <a:defRPr>
                <a:solidFill>
                  <a:schemeClr val="tx1">
                    <a:tint val="75000"/>
                  </a:schemeClr>
                </a:solidFill>
              </a:defRPr>
            </a:lvl3pPr>
            <a:lvl4pPr marL="1436601" indent="0" algn="ctr">
              <a:buNone/>
              <a:defRPr>
                <a:solidFill>
                  <a:schemeClr val="tx1">
                    <a:tint val="75000"/>
                  </a:schemeClr>
                </a:solidFill>
              </a:defRPr>
            </a:lvl4pPr>
            <a:lvl5pPr marL="1915468" indent="0" algn="ctr">
              <a:buNone/>
              <a:defRPr>
                <a:solidFill>
                  <a:schemeClr val="tx1">
                    <a:tint val="75000"/>
                  </a:schemeClr>
                </a:solidFill>
              </a:defRPr>
            </a:lvl5pPr>
            <a:lvl6pPr marL="2394335" indent="0" algn="ctr">
              <a:buNone/>
              <a:defRPr>
                <a:solidFill>
                  <a:schemeClr val="tx1">
                    <a:tint val="75000"/>
                  </a:schemeClr>
                </a:solidFill>
              </a:defRPr>
            </a:lvl6pPr>
            <a:lvl7pPr marL="2873201" indent="0" algn="ctr">
              <a:buNone/>
              <a:defRPr>
                <a:solidFill>
                  <a:schemeClr val="tx1">
                    <a:tint val="75000"/>
                  </a:schemeClr>
                </a:solidFill>
              </a:defRPr>
            </a:lvl7pPr>
            <a:lvl8pPr marL="3352068" indent="0" algn="ctr">
              <a:buNone/>
              <a:defRPr>
                <a:solidFill>
                  <a:schemeClr val="tx1">
                    <a:tint val="75000"/>
                  </a:schemeClr>
                </a:solidFill>
              </a:defRPr>
            </a:lvl8pPr>
            <a:lvl9pPr marL="3830936" indent="0" algn="ctr">
              <a:buNone/>
              <a:defRPr>
                <a:solidFill>
                  <a:schemeClr val="tx1">
                    <a:tint val="75000"/>
                  </a:schemeClr>
                </a:solidFill>
              </a:defRPr>
            </a:lvl9pPr>
          </a:lstStyle>
          <a:p>
            <a:r>
              <a:rPr lang="en-US" dirty="0"/>
              <a:t>Presentation subtitle or client name here</a:t>
            </a:r>
          </a:p>
        </p:txBody>
      </p:sp>
      <p:sp>
        <p:nvSpPr>
          <p:cNvPr id="10" name="矩形 9"/>
          <p:cNvSpPr/>
          <p:nvPr userDrawn="1"/>
        </p:nvSpPr>
        <p:spPr>
          <a:xfrm>
            <a:off x="3259538" y="-3774"/>
            <a:ext cx="8930508" cy="922684"/>
          </a:xfrm>
          <a:prstGeom prst="rect">
            <a:avLst/>
          </a:prstGeom>
          <a:solidFill>
            <a:srgbClr val="B42100"/>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5" tIns="73135" rIns="73135" bIns="73135" numCol="1" spcCol="0" rtlCol="0" fromWordArt="0" anchor="ctr" anchorCtr="0" forceAA="0" compatLnSpc="1">
            <a:prstTxWarp prst="textNoShape">
              <a:avLst/>
            </a:prstTxWarp>
            <a:noAutofit/>
          </a:bodyPr>
          <a:lstStyle/>
          <a:p>
            <a:pPr algn="ctr">
              <a:lnSpc>
                <a:spcPct val="90000"/>
              </a:lnSpc>
              <a:spcBef>
                <a:spcPts val="900"/>
              </a:spcBef>
            </a:pPr>
            <a:endParaRPr lang="en-US" sz="1400" dirty="0" err="1">
              <a:solidFill>
                <a:schemeClr val="bg1"/>
              </a:solidFill>
              <a:latin typeface="Arial" pitchFamily="34" charset="0"/>
              <a:cs typeface="Arial" pitchFamily="34" charset="0"/>
            </a:endParaRPr>
          </a:p>
        </p:txBody>
      </p:sp>
      <p:pic>
        <p:nvPicPr>
          <p:cNvPr id="11" name="Picture 2" descr="http://statics.phbs.pku.edu.cn/uploadfile/2017/1122/20171122092949636.png"/>
          <p:cNvPicPr>
            <a:picLocks noChangeAspect="1" noChangeArrowheads="1"/>
          </p:cNvPicPr>
          <p:nvPr userDrawn="1"/>
        </p:nvPicPr>
        <p:blipFill rotWithShape="1">
          <a:blip r:embed="rId6"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16631" t="26645" r="15215" b="28137"/>
          <a:stretch/>
        </p:blipFill>
        <p:spPr bwMode="auto">
          <a:xfrm>
            <a:off x="449228" y="166199"/>
            <a:ext cx="2410119" cy="669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7340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R CoverWhite">
    <p:spTree>
      <p:nvGrpSpPr>
        <p:cNvPr id="1" name=""/>
        <p:cNvGrpSpPr/>
        <p:nvPr/>
      </p:nvGrpSpPr>
      <p:grpSpPr>
        <a:xfrm>
          <a:off x="0" y="0"/>
          <a:ext cx="0" cy="0"/>
          <a:chOff x="0" y="0"/>
          <a:chExt cx="0" cy="0"/>
        </a:xfrm>
      </p:grpSpPr>
      <p:graphicFrame>
        <p:nvGraphicFramePr>
          <p:cNvPr id="39" name="对象 38" hidden="1"/>
          <p:cNvGraphicFramePr>
            <a:graphicFrameLocks noChangeAspect="1"/>
          </p:cNvGraphicFramePr>
          <p:nvPr userDrawn="1">
            <p:custDataLst>
              <p:tags r:id="rId2"/>
            </p:custDataLst>
          </p:nvPr>
        </p:nvGraphicFramePr>
        <p:xfrm>
          <a:off x="1955" y="1588"/>
          <a:ext cx="1954" cy="1587"/>
        </p:xfrm>
        <a:graphic>
          <a:graphicData uri="http://schemas.openxmlformats.org/presentationml/2006/ole">
            <mc:AlternateContent xmlns:mc="http://schemas.openxmlformats.org/markup-compatibility/2006">
              <mc:Choice xmlns:v="urn:schemas-microsoft-com:vml" Requires="v">
                <p:oleObj spid="_x0000_s5156" name="think-cell Slide" r:id="rId4" imgW="465" imgH="457" progId="TCLayout.ActiveDocument.1">
                  <p:embed/>
                </p:oleObj>
              </mc:Choice>
              <mc:Fallback>
                <p:oleObj name="think-cell Slide" r:id="rId4" imgW="465" imgH="457" progId="TCLayout.ActiveDocument.1">
                  <p:embed/>
                  <p:pic>
                    <p:nvPicPr>
                      <p:cNvPr id="0" name=""/>
                      <p:cNvPicPr/>
                      <p:nvPr/>
                    </p:nvPicPr>
                    <p:blipFill>
                      <a:blip r:embed="rId5"/>
                      <a:stretch>
                        <a:fillRect/>
                      </a:stretch>
                    </p:blipFill>
                    <p:spPr>
                      <a:xfrm>
                        <a:off x="1955" y="1588"/>
                        <a:ext cx="1954" cy="1587"/>
                      </a:xfrm>
                      <a:prstGeom prst="rect">
                        <a:avLst/>
                      </a:prstGeom>
                    </p:spPr>
                  </p:pic>
                </p:oleObj>
              </mc:Fallback>
            </mc:AlternateContent>
          </a:graphicData>
        </a:graphic>
      </p:graphicFrame>
      <p:sp>
        <p:nvSpPr>
          <p:cNvPr id="15" name="Text Placeholder 13"/>
          <p:cNvSpPr>
            <a:spLocks noGrp="1"/>
          </p:cNvSpPr>
          <p:nvPr>
            <p:ph type="body" sz="quarter" idx="16" hasCustomPrompt="1"/>
          </p:nvPr>
        </p:nvSpPr>
        <p:spPr>
          <a:xfrm>
            <a:off x="326401" y="6101621"/>
            <a:ext cx="4415367" cy="207701"/>
          </a:xfrm>
        </p:spPr>
        <p:txBody>
          <a:bodyPr anchor="b" anchorCtr="0"/>
          <a:lstStyle>
            <a:lvl1pPr marL="0" indent="0">
              <a:spcBef>
                <a:spcPts val="0"/>
              </a:spcBef>
              <a:buNone/>
              <a:defRPr sz="1500">
                <a:latin typeface="Palatino Linotype" panose="02040502050505030304" pitchFamily="18" charset="0"/>
              </a:defRPr>
            </a:lvl1pPr>
            <a:lvl2pPr marL="191547" indent="0">
              <a:buNone/>
              <a:defRPr sz="1000"/>
            </a:lvl2pPr>
            <a:lvl3pPr marL="338556" indent="0">
              <a:buNone/>
              <a:defRPr sz="1000"/>
            </a:lvl3pPr>
            <a:lvl4pPr marL="535049" indent="0">
              <a:buNone/>
              <a:defRPr sz="1000"/>
            </a:lvl4pPr>
            <a:lvl5pPr marL="686251" indent="0">
              <a:buNone/>
              <a:defRPr sz="1000"/>
            </a:lvl5pPr>
          </a:lstStyle>
          <a:p>
            <a:pPr lvl="0"/>
            <a:r>
              <a:rPr lang="en-US" dirty="0"/>
              <a:t>Author(s) here</a:t>
            </a:r>
          </a:p>
        </p:txBody>
      </p:sp>
      <p:sp>
        <p:nvSpPr>
          <p:cNvPr id="9" name="Text Placeholder 8"/>
          <p:cNvSpPr>
            <a:spLocks noGrp="1"/>
          </p:cNvSpPr>
          <p:nvPr>
            <p:ph type="body" sz="quarter" idx="15" hasCustomPrompt="1"/>
          </p:nvPr>
        </p:nvSpPr>
        <p:spPr>
          <a:xfrm>
            <a:off x="326401" y="5073439"/>
            <a:ext cx="5290556" cy="207701"/>
          </a:xfrm>
          <a:noFill/>
          <a:ln w="6350" cap="flat">
            <a:noFill/>
          </a:ln>
        </p:spPr>
        <p:txBody>
          <a:bodyPr vert="horz" wrap="square" lIns="0" tIns="0" rIns="0" bIns="0" rtlCol="0">
            <a:spAutoFit/>
          </a:bodyPr>
          <a:lstStyle>
            <a:lvl1pPr marL="188530" indent="-188530">
              <a:buNone/>
              <a:defRPr lang="en-US" sz="1500" baseline="0" smtClean="0">
                <a:latin typeface="Palatino Linotype" panose="02040502050505030304" pitchFamily="18" charset="0"/>
              </a:defRPr>
            </a:lvl1pPr>
            <a:lvl2pPr>
              <a:defRPr lang="en-US" smtClean="0"/>
            </a:lvl2pPr>
            <a:lvl3pPr>
              <a:defRPr lang="en-US" smtClean="0"/>
            </a:lvl3pPr>
            <a:lvl4pPr>
              <a:defRPr lang="en-US" smtClean="0"/>
            </a:lvl4pPr>
            <a:lvl5pPr>
              <a:defRPr lang="en-US"/>
            </a:lvl5pPr>
          </a:lstStyle>
          <a:p>
            <a:r>
              <a:rPr lang="en-US" dirty="0"/>
              <a:t>Date here</a:t>
            </a:r>
          </a:p>
        </p:txBody>
      </p:sp>
      <p:sp>
        <p:nvSpPr>
          <p:cNvPr id="7" name="Text Placeholder 8"/>
          <p:cNvSpPr>
            <a:spLocks noGrp="1"/>
          </p:cNvSpPr>
          <p:nvPr>
            <p:ph type="body" sz="quarter" idx="12" hasCustomPrompt="1"/>
          </p:nvPr>
        </p:nvSpPr>
        <p:spPr>
          <a:xfrm>
            <a:off x="326401" y="4858081"/>
            <a:ext cx="5289117" cy="207701"/>
          </a:xfrm>
          <a:noFill/>
          <a:ln w="6350" cap="flat">
            <a:noFill/>
          </a:ln>
        </p:spPr>
        <p:txBody>
          <a:bodyPr/>
          <a:lstStyle>
            <a:lvl1pPr marL="0" indent="0">
              <a:spcBef>
                <a:spcPts val="0"/>
              </a:spcBef>
              <a:buFontTx/>
              <a:buNone/>
              <a:defRPr sz="1500" baseline="0">
                <a:latin typeface="Palatino Linotype" panose="02040502050505030304" pitchFamily="18" charset="0"/>
              </a:defRPr>
            </a:lvl1pPr>
          </a:lstStyle>
          <a:p>
            <a:r>
              <a:rPr lang="en-US" dirty="0"/>
              <a:t>Report type here</a:t>
            </a:r>
          </a:p>
        </p:txBody>
      </p:sp>
      <p:sp>
        <p:nvSpPr>
          <p:cNvPr id="3" name="Title 1"/>
          <p:cNvSpPr>
            <a:spLocks noGrp="1"/>
          </p:cNvSpPr>
          <p:nvPr>
            <p:ph type="ctrTitle" hasCustomPrompt="1"/>
          </p:nvPr>
        </p:nvSpPr>
        <p:spPr>
          <a:xfrm>
            <a:off x="326400" y="3594997"/>
            <a:ext cx="11523133" cy="498598"/>
          </a:xfrm>
          <a:prstGeom prst="rect">
            <a:avLst/>
          </a:prstGeom>
          <a:noFill/>
          <a:ln w="6350" cap="flat">
            <a:noFill/>
          </a:ln>
        </p:spPr>
        <p:txBody>
          <a:bodyPr lIns="95793" tIns="47896" rIns="95793" bIns="47896"/>
          <a:lstStyle>
            <a:lvl1pPr algn="l">
              <a:lnSpc>
                <a:spcPct val="90000"/>
              </a:lnSpc>
              <a:defRPr sz="3799" b="0" baseline="0">
                <a:latin typeface="Arial" pitchFamily="34" charset="0"/>
                <a:cs typeface="Arial" pitchFamily="34" charset="0"/>
              </a:defRPr>
            </a:lvl1pPr>
          </a:lstStyle>
          <a:p>
            <a:r>
              <a:rPr lang="en-US" dirty="0"/>
              <a:t>Presentation title here</a:t>
            </a:r>
            <a:endParaRPr lang="de-DE" dirty="0"/>
          </a:p>
        </p:txBody>
      </p:sp>
      <p:cxnSp>
        <p:nvCxnSpPr>
          <p:cNvPr id="5" name="Straight Connector 4"/>
          <p:cNvCxnSpPr/>
          <p:nvPr/>
        </p:nvCxnSpPr>
        <p:spPr>
          <a:xfrm>
            <a:off x="1" y="3457836"/>
            <a:ext cx="12192000" cy="0"/>
          </a:xfrm>
          <a:prstGeom prst="line">
            <a:avLst/>
          </a:prstGeom>
          <a:ln w="6350" cap="flat">
            <a:solidFill>
              <a:srgbClr val="B42100"/>
            </a:solidFill>
            <a:miter lim="800000"/>
          </a:ln>
        </p:spPr>
        <p:style>
          <a:lnRef idx="1">
            <a:schemeClr val="accent1"/>
          </a:lnRef>
          <a:fillRef idx="0">
            <a:schemeClr val="accent1"/>
          </a:fillRef>
          <a:effectRef idx="0">
            <a:schemeClr val="accent1"/>
          </a:effectRef>
          <a:fontRef idx="minor">
            <a:schemeClr val="tx1"/>
          </a:fontRef>
        </p:style>
      </p:cxnSp>
      <p:sp>
        <p:nvSpPr>
          <p:cNvPr id="4" name="Subtitle 2"/>
          <p:cNvSpPr>
            <a:spLocks noGrp="1"/>
          </p:cNvSpPr>
          <p:nvPr>
            <p:ph type="subTitle" idx="1" hasCustomPrompt="1"/>
          </p:nvPr>
        </p:nvSpPr>
        <p:spPr>
          <a:xfrm>
            <a:off x="326400" y="3064645"/>
            <a:ext cx="11523133" cy="263088"/>
          </a:xfrm>
          <a:prstGeom prst="rect">
            <a:avLst/>
          </a:prstGeom>
          <a:noFill/>
          <a:ln w="6350" cap="flat">
            <a:noFill/>
          </a:ln>
        </p:spPr>
        <p:txBody>
          <a:bodyPr/>
          <a:lstStyle>
            <a:lvl1pPr marL="0" indent="0" algn="l">
              <a:lnSpc>
                <a:spcPct val="90000"/>
              </a:lnSpc>
              <a:spcBef>
                <a:spcPts val="943"/>
              </a:spcBef>
              <a:buNone/>
              <a:defRPr sz="1900" b="1" i="0" baseline="0">
                <a:solidFill>
                  <a:schemeClr val="tx1"/>
                </a:solidFill>
                <a:latin typeface="Arial" pitchFamily="34" charset="0"/>
                <a:cs typeface="Arial" pitchFamily="34" charset="0"/>
              </a:defRPr>
            </a:lvl1pPr>
            <a:lvl2pPr marL="478867" indent="0" algn="ctr">
              <a:buNone/>
              <a:defRPr>
                <a:solidFill>
                  <a:schemeClr val="tx1">
                    <a:tint val="75000"/>
                  </a:schemeClr>
                </a:solidFill>
              </a:defRPr>
            </a:lvl2pPr>
            <a:lvl3pPr marL="957733" indent="0" algn="ctr">
              <a:buNone/>
              <a:defRPr>
                <a:solidFill>
                  <a:schemeClr val="tx1">
                    <a:tint val="75000"/>
                  </a:schemeClr>
                </a:solidFill>
              </a:defRPr>
            </a:lvl3pPr>
            <a:lvl4pPr marL="1436601" indent="0" algn="ctr">
              <a:buNone/>
              <a:defRPr>
                <a:solidFill>
                  <a:schemeClr val="tx1">
                    <a:tint val="75000"/>
                  </a:schemeClr>
                </a:solidFill>
              </a:defRPr>
            </a:lvl4pPr>
            <a:lvl5pPr marL="1915468" indent="0" algn="ctr">
              <a:buNone/>
              <a:defRPr>
                <a:solidFill>
                  <a:schemeClr val="tx1">
                    <a:tint val="75000"/>
                  </a:schemeClr>
                </a:solidFill>
              </a:defRPr>
            </a:lvl5pPr>
            <a:lvl6pPr marL="2394335" indent="0" algn="ctr">
              <a:buNone/>
              <a:defRPr>
                <a:solidFill>
                  <a:schemeClr val="tx1">
                    <a:tint val="75000"/>
                  </a:schemeClr>
                </a:solidFill>
              </a:defRPr>
            </a:lvl6pPr>
            <a:lvl7pPr marL="2873201" indent="0" algn="ctr">
              <a:buNone/>
              <a:defRPr>
                <a:solidFill>
                  <a:schemeClr val="tx1">
                    <a:tint val="75000"/>
                  </a:schemeClr>
                </a:solidFill>
              </a:defRPr>
            </a:lvl7pPr>
            <a:lvl8pPr marL="3352068" indent="0" algn="ctr">
              <a:buNone/>
              <a:defRPr>
                <a:solidFill>
                  <a:schemeClr val="tx1">
                    <a:tint val="75000"/>
                  </a:schemeClr>
                </a:solidFill>
              </a:defRPr>
            </a:lvl8pPr>
            <a:lvl9pPr marL="3830936" indent="0" algn="ctr">
              <a:buNone/>
              <a:defRPr>
                <a:solidFill>
                  <a:schemeClr val="tx1">
                    <a:tint val="75000"/>
                  </a:schemeClr>
                </a:solidFill>
              </a:defRPr>
            </a:lvl9pPr>
          </a:lstStyle>
          <a:p>
            <a:r>
              <a:rPr lang="en-US" dirty="0"/>
              <a:t>Presentation subtitle or client name here</a:t>
            </a:r>
          </a:p>
        </p:txBody>
      </p:sp>
      <p:sp>
        <p:nvSpPr>
          <p:cNvPr id="10" name="矩形 9"/>
          <p:cNvSpPr/>
          <p:nvPr userDrawn="1"/>
        </p:nvSpPr>
        <p:spPr>
          <a:xfrm>
            <a:off x="3259538" y="-3774"/>
            <a:ext cx="8930508" cy="922684"/>
          </a:xfrm>
          <a:prstGeom prst="rect">
            <a:avLst/>
          </a:prstGeom>
          <a:solidFill>
            <a:srgbClr val="B42100"/>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5" tIns="73135" rIns="73135" bIns="73135" numCol="1" spcCol="0" rtlCol="0" fromWordArt="0" anchor="ctr" anchorCtr="0" forceAA="0" compatLnSpc="1">
            <a:prstTxWarp prst="textNoShape">
              <a:avLst/>
            </a:prstTxWarp>
            <a:noAutofit/>
          </a:bodyPr>
          <a:lstStyle/>
          <a:p>
            <a:pPr algn="ctr" defTabSz="957733">
              <a:lnSpc>
                <a:spcPct val="90000"/>
              </a:lnSpc>
              <a:spcBef>
                <a:spcPts val="900"/>
              </a:spcBef>
            </a:pPr>
            <a:endParaRPr lang="en-US" sz="1400" dirty="0" err="1">
              <a:solidFill>
                <a:srgbClr val="FFFFFF"/>
              </a:solidFill>
              <a:cs typeface="Arial" pitchFamily="34" charset="0"/>
            </a:endParaRPr>
          </a:p>
        </p:txBody>
      </p:sp>
      <p:pic>
        <p:nvPicPr>
          <p:cNvPr id="11" name="Picture 2" descr="http://statics.phbs.pku.edu.cn/uploadfile/2017/1122/20171122092949636.png"/>
          <p:cNvPicPr>
            <a:picLocks noChangeAspect="1" noChangeArrowheads="1"/>
          </p:cNvPicPr>
          <p:nvPr userDrawn="1"/>
        </p:nvPicPr>
        <p:blipFill rotWithShape="1">
          <a:blip r:embed="rId6"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16631" t="26645" r="15215" b="28137"/>
          <a:stretch/>
        </p:blipFill>
        <p:spPr bwMode="auto">
          <a:xfrm>
            <a:off x="449228" y="166199"/>
            <a:ext cx="2410119" cy="6694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R Disclaimer">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2"/>
            </p:custDataLst>
          </p:nvPr>
        </p:nvGraphicFramePr>
        <p:xfrm>
          <a:off x="1955" y="1588"/>
          <a:ext cx="1954" cy="1587"/>
        </p:xfrm>
        <a:graphic>
          <a:graphicData uri="http://schemas.openxmlformats.org/presentationml/2006/ole">
            <mc:AlternateContent xmlns:mc="http://schemas.openxmlformats.org/markup-compatibility/2006">
              <mc:Choice xmlns:v="urn:schemas-microsoft-com:vml" Requires="v">
                <p:oleObj spid="_x0000_s6180" name="think-cell Slide" r:id="rId4" imgW="465" imgH="457" progId="TCLayout.ActiveDocument.1">
                  <p:embed/>
                </p:oleObj>
              </mc:Choice>
              <mc:Fallback>
                <p:oleObj name="think-cell Slide" r:id="rId4" imgW="465" imgH="457" progId="TCLayout.ActiveDocument.1">
                  <p:embed/>
                  <p:pic>
                    <p:nvPicPr>
                      <p:cNvPr id="0" name=""/>
                      <p:cNvPicPr/>
                      <p:nvPr/>
                    </p:nvPicPr>
                    <p:blipFill>
                      <a:blip r:embed="rId5"/>
                      <a:stretch>
                        <a:fillRect/>
                      </a:stretch>
                    </p:blipFill>
                    <p:spPr>
                      <a:xfrm>
                        <a:off x="1955" y="1588"/>
                        <a:ext cx="1954" cy="1587"/>
                      </a:xfrm>
                      <a:prstGeom prst="rect">
                        <a:avLst/>
                      </a:prstGeom>
                    </p:spPr>
                  </p:pic>
                </p:oleObj>
              </mc:Fallback>
            </mc:AlternateContent>
          </a:graphicData>
        </a:graphic>
      </p:graphicFrame>
      <p:sp>
        <p:nvSpPr>
          <p:cNvPr id="7" name="Title Placeholder 1"/>
          <p:cNvSpPr>
            <a:spLocks noGrp="1"/>
          </p:cNvSpPr>
          <p:nvPr>
            <p:ph type="title"/>
          </p:nvPr>
        </p:nvSpPr>
        <p:spPr bwMode="auto">
          <a:xfrm>
            <a:off x="326009" y="296795"/>
            <a:ext cx="11531829" cy="61104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a:latin typeface="Palatino Linotype" panose="02040502050505030304" pitchFamily="18" charset="0"/>
                <a:ea typeface="华文楷体" panose="02010600040101010101" pitchFamily="2" charset="-122"/>
              </a:defRPr>
            </a:lvl1pPr>
          </a:lstStyle>
          <a:p>
            <a:pPr lvl="0"/>
            <a:r>
              <a:rPr lang="en-US" dirty="0"/>
              <a:t>Click to edit Master title style</a:t>
            </a:r>
          </a:p>
        </p:txBody>
      </p:sp>
      <p:pic>
        <p:nvPicPr>
          <p:cNvPr id="4" name="Picture 2" descr="http://statics.phbs.pku.edu.cn/uploadfile/2017/1122/20171122092949636.png"/>
          <p:cNvPicPr>
            <a:picLocks noChangeAspect="1" noChangeArrowheads="1"/>
          </p:cNvPicPr>
          <p:nvPr userDrawn="1"/>
        </p:nvPicPr>
        <p:blipFill rotWithShape="1">
          <a:blip r:embed="rId6"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16631" t="26645" r="15215" b="28137"/>
          <a:stretch/>
        </p:blipFill>
        <p:spPr bwMode="auto">
          <a:xfrm>
            <a:off x="9447719" y="189391"/>
            <a:ext cx="2410119" cy="6694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R TitleAndText">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2"/>
            </p:custDataLst>
          </p:nvPr>
        </p:nvGraphicFramePr>
        <p:xfrm>
          <a:off x="1955" y="1588"/>
          <a:ext cx="1954" cy="1587"/>
        </p:xfrm>
        <a:graphic>
          <a:graphicData uri="http://schemas.openxmlformats.org/presentationml/2006/ole">
            <mc:AlternateContent xmlns:mc="http://schemas.openxmlformats.org/markup-compatibility/2006">
              <mc:Choice xmlns:v="urn:schemas-microsoft-com:vml" Requires="v">
                <p:oleObj spid="_x0000_s7204" name="think-cell Slide" r:id="rId4" imgW="465" imgH="457" progId="TCLayout.ActiveDocument.1">
                  <p:embed/>
                </p:oleObj>
              </mc:Choice>
              <mc:Fallback>
                <p:oleObj name="think-cell Slide" r:id="rId4" imgW="465" imgH="457" progId="TCLayout.ActiveDocument.1">
                  <p:embed/>
                  <p:pic>
                    <p:nvPicPr>
                      <p:cNvPr id="0" name=""/>
                      <p:cNvPicPr/>
                      <p:nvPr/>
                    </p:nvPicPr>
                    <p:blipFill>
                      <a:blip r:embed="rId5"/>
                      <a:stretch>
                        <a:fillRect/>
                      </a:stretch>
                    </p:blipFill>
                    <p:spPr>
                      <a:xfrm>
                        <a:off x="1955" y="1588"/>
                        <a:ext cx="1954" cy="1587"/>
                      </a:xfrm>
                      <a:prstGeom prst="rect">
                        <a:avLst/>
                      </a:prstGeom>
                    </p:spPr>
                  </p:pic>
                </p:oleObj>
              </mc:Fallback>
            </mc:AlternateContent>
          </a:graphicData>
        </a:graphic>
      </p:graphicFrame>
      <p:sp>
        <p:nvSpPr>
          <p:cNvPr id="4" name="Text Placeholder 3"/>
          <p:cNvSpPr>
            <a:spLocks noGrp="1"/>
          </p:cNvSpPr>
          <p:nvPr>
            <p:ph type="body" sz="quarter" idx="10" hasCustomPrompt="1"/>
          </p:nvPr>
        </p:nvSpPr>
        <p:spPr>
          <a:xfrm>
            <a:off x="325968" y="1160218"/>
            <a:ext cx="11519999" cy="1584682"/>
          </a:xfrm>
        </p:spPr>
        <p:txBody>
          <a:bodyPr/>
          <a:lstStyle>
            <a:lvl1pPr marL="188530" indent="-188530">
              <a:lnSpc>
                <a:spcPct val="110000"/>
              </a:lnSpc>
              <a:buClr>
                <a:srgbClr val="B42100"/>
              </a:buClr>
              <a:defRPr baseline="0">
                <a:latin typeface="Palatino Linotype" panose="02040502050505030304" pitchFamily="18" charset="0"/>
                <a:ea typeface="华文楷体" panose="02010600040101010101" pitchFamily="2" charset="-122"/>
              </a:defRPr>
            </a:lvl1pPr>
            <a:lvl2pPr>
              <a:defRPr>
                <a:latin typeface="Palatino Linotype" panose="02040502050505030304" pitchFamily="18" charset="0"/>
                <a:ea typeface="华文楷体" panose="02010600040101010101" pitchFamily="2" charset="-122"/>
              </a:defRPr>
            </a:lvl2pPr>
            <a:lvl3pPr marL="895171" indent="-171416">
              <a:lnSpc>
                <a:spcPct val="110000"/>
              </a:lnSpc>
              <a:spcBef>
                <a:spcPct val="0"/>
              </a:spcBef>
              <a:buClr>
                <a:srgbClr val="B42100"/>
              </a:buClr>
              <a:buFont typeface="Arial" pitchFamily="34" charset="0"/>
              <a:buChar char="•"/>
              <a:tabLst>
                <a:tab pos="1161818" algn="l"/>
              </a:tabLst>
              <a:defRPr>
                <a:latin typeface="Palatino Linotype" panose="02040502050505030304" pitchFamily="18" charset="0"/>
                <a:ea typeface="华文楷体" panose="02010600040101010101" pitchFamily="2" charset="-122"/>
              </a:defRPr>
            </a:lvl3pPr>
            <a:lvl4pPr marL="1161818" indent="-171416">
              <a:lnSpc>
                <a:spcPct val="110000"/>
              </a:lnSpc>
              <a:spcBef>
                <a:spcPct val="0"/>
              </a:spcBef>
              <a:buClr>
                <a:schemeClr val="bg1">
                  <a:lumMod val="75000"/>
                </a:schemeClr>
              </a:buClr>
              <a:buFont typeface="Vrinda" panose="020B0502040204020203" pitchFamily="34" charset="0"/>
              <a:buChar char="-"/>
              <a:tabLst>
                <a:tab pos="1161818" algn="l"/>
              </a:tabLst>
              <a:defRPr>
                <a:latin typeface="Palatino Linotype" panose="02040502050505030304" pitchFamily="18" charset="0"/>
                <a:ea typeface="华文楷体" panose="02010600040101010101" pitchFamily="2" charset="-122"/>
              </a:defRPr>
            </a:lvl4pPr>
            <a:lvl5pPr>
              <a:defRPr>
                <a:latin typeface="Palatino Linotype" panose="02040502050505030304" pitchFamily="18" charset="0"/>
                <a:ea typeface="华文楷体" panose="02010600040101010101" pitchFamily="2" charset="-122"/>
              </a:defRPr>
            </a:lvl5pPr>
          </a:lstStyle>
          <a:p>
            <a:pPr marL="188568" indent="-188568">
              <a:lnSpc>
                <a:spcPct val="110000"/>
              </a:lnSpc>
              <a:buClr>
                <a:srgbClr val="B42100"/>
              </a:buClr>
            </a:pPr>
            <a:r>
              <a:rPr kumimoji="1" lang="en-US" altLang="zh-CN" sz="1600" dirty="0">
                <a:ea typeface="PMingLiU" pitchFamily="18" charset="-120"/>
              </a:rPr>
              <a:t>Text</a:t>
            </a:r>
            <a:r>
              <a:rPr kumimoji="1" lang="en-US" altLang="zh-CN" sz="1600" baseline="0" dirty="0">
                <a:ea typeface="PMingLiU" pitchFamily="18" charset="-120"/>
              </a:rPr>
              <a:t> on first level here</a:t>
            </a:r>
            <a:endParaRPr kumimoji="1" lang="en-US" altLang="zh-CN" sz="1600" dirty="0">
              <a:ea typeface="PMingLiU" pitchFamily="18" charset="-120"/>
            </a:endParaRPr>
          </a:p>
          <a:p>
            <a:pPr marL="526945" lvl="1" indent="-180939" fontAlgn="b">
              <a:lnSpc>
                <a:spcPct val="110000"/>
              </a:lnSpc>
              <a:buClr>
                <a:schemeClr val="bg1">
                  <a:lumMod val="75000"/>
                </a:schemeClr>
              </a:buClr>
              <a:defRPr/>
            </a:pPr>
            <a:r>
              <a:rPr lang="en-US" altLang="zh-CN" sz="1600" dirty="0">
                <a:latin typeface="Palatino Linotype" panose="02040502050505030304" pitchFamily="18" charset="0"/>
              </a:rPr>
              <a:t>Second level</a:t>
            </a:r>
          </a:p>
          <a:p>
            <a:pPr marL="895171" lvl="2" indent="-171416">
              <a:lnSpc>
                <a:spcPct val="110000"/>
              </a:lnSpc>
              <a:spcBef>
                <a:spcPct val="0"/>
              </a:spcBef>
              <a:buClr>
                <a:srgbClr val="B42100"/>
              </a:buClr>
              <a:buFont typeface="Arial" pitchFamily="34" charset="0"/>
              <a:buChar char="•"/>
              <a:tabLst>
                <a:tab pos="1161818" algn="l"/>
              </a:tabLst>
            </a:pPr>
            <a:r>
              <a:rPr kumimoji="1" lang="en-US" altLang="zh-CN" sz="1600" dirty="0">
                <a:latin typeface="Palatino Linotype" panose="02040502050505030304" pitchFamily="18" charset="0"/>
                <a:ea typeface="PMingLiU" pitchFamily="18" charset="-120"/>
              </a:rPr>
              <a:t>Third level</a:t>
            </a:r>
          </a:p>
          <a:p>
            <a:pPr marL="1161818" lvl="3" indent="-171416">
              <a:lnSpc>
                <a:spcPct val="110000"/>
              </a:lnSpc>
              <a:spcBef>
                <a:spcPct val="0"/>
              </a:spcBef>
              <a:buClr>
                <a:schemeClr val="bg1">
                  <a:lumMod val="75000"/>
                </a:schemeClr>
              </a:buClr>
              <a:buFont typeface="Vrinda" panose="020B0502040204020203" pitchFamily="34" charset="0"/>
              <a:buChar char="-"/>
              <a:tabLst>
                <a:tab pos="1161818" algn="l"/>
              </a:tabLst>
            </a:pPr>
            <a:r>
              <a:rPr kumimoji="1" lang="en-US" altLang="zh-CN" sz="1600" dirty="0">
                <a:latin typeface="Palatino Linotype" panose="02040502050505030304" pitchFamily="18" charset="0"/>
                <a:ea typeface="PMingLiU" pitchFamily="18" charset="-120"/>
              </a:rPr>
              <a:t>Content</a:t>
            </a:r>
          </a:p>
          <a:p>
            <a:pPr marL="628524" lvl="1" indent="-180939" fontAlgn="b">
              <a:lnSpc>
                <a:spcPct val="110000"/>
              </a:lnSpc>
              <a:buClr>
                <a:schemeClr val="bg1">
                  <a:lumMod val="75000"/>
                </a:schemeClr>
              </a:buClr>
              <a:defRPr/>
            </a:pPr>
            <a:endParaRPr lang="en-US" altLang="zh-CN" sz="1600" dirty="0">
              <a:latin typeface="Palatino Linotype" panose="02040502050505030304" pitchFamily="18" charset="0"/>
            </a:endParaRPr>
          </a:p>
        </p:txBody>
      </p:sp>
      <p:sp>
        <p:nvSpPr>
          <p:cNvPr id="6" name="Title Placeholder 1"/>
          <p:cNvSpPr>
            <a:spLocks noGrp="1"/>
          </p:cNvSpPr>
          <p:nvPr>
            <p:ph type="title"/>
          </p:nvPr>
        </p:nvSpPr>
        <p:spPr bwMode="auto">
          <a:xfrm>
            <a:off x="326009" y="296795"/>
            <a:ext cx="11531829" cy="61104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a:latin typeface="Palatino Linotype" panose="02040502050505030304" pitchFamily="18" charset="0"/>
              </a:defRPr>
            </a:lvl1pPr>
          </a:lstStyle>
          <a:p>
            <a:pPr lvl="0"/>
            <a:r>
              <a:rPr lang="en-US" dirty="0"/>
              <a:t>Click to edit Master title style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R Onlytext2">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2"/>
            </p:custDataLst>
          </p:nvPr>
        </p:nvGraphicFramePr>
        <p:xfrm>
          <a:off x="1955" y="1588"/>
          <a:ext cx="1954" cy="1587"/>
        </p:xfrm>
        <a:graphic>
          <a:graphicData uri="http://schemas.openxmlformats.org/presentationml/2006/ole">
            <mc:AlternateContent xmlns:mc="http://schemas.openxmlformats.org/markup-compatibility/2006">
              <mc:Choice xmlns:v="urn:schemas-microsoft-com:vml" Requires="v">
                <p:oleObj spid="_x0000_s8228" name="think-cell Slide" r:id="rId4" imgW="465" imgH="457" progId="TCLayout.ActiveDocument.1">
                  <p:embed/>
                </p:oleObj>
              </mc:Choice>
              <mc:Fallback>
                <p:oleObj name="think-cell Slide" r:id="rId4" imgW="465" imgH="457" progId="TCLayout.ActiveDocument.1">
                  <p:embed/>
                  <p:pic>
                    <p:nvPicPr>
                      <p:cNvPr id="0" name=""/>
                      <p:cNvPicPr/>
                      <p:nvPr/>
                    </p:nvPicPr>
                    <p:blipFill>
                      <a:blip r:embed="rId5"/>
                      <a:stretch>
                        <a:fillRect/>
                      </a:stretch>
                    </p:blipFill>
                    <p:spPr>
                      <a:xfrm>
                        <a:off x="1955" y="1588"/>
                        <a:ext cx="1954" cy="1587"/>
                      </a:xfrm>
                      <a:prstGeom prst="rect">
                        <a:avLst/>
                      </a:prstGeom>
                    </p:spPr>
                  </p:pic>
                </p:oleObj>
              </mc:Fallback>
            </mc:AlternateContent>
          </a:graphicData>
        </a:graphic>
      </p:graphicFrame>
      <p:sp>
        <p:nvSpPr>
          <p:cNvPr id="8" name="Text Placeholder 3"/>
          <p:cNvSpPr>
            <a:spLocks noGrp="1"/>
          </p:cNvSpPr>
          <p:nvPr>
            <p:ph type="body" sz="quarter" idx="10" hasCustomPrompt="1"/>
          </p:nvPr>
        </p:nvSpPr>
        <p:spPr>
          <a:xfrm>
            <a:off x="325967" y="1376045"/>
            <a:ext cx="5577548" cy="1584682"/>
          </a:xfrm>
        </p:spPr>
        <p:txBody>
          <a:bodyPr/>
          <a:lstStyle>
            <a:lvl1pPr marL="188530" indent="-188530">
              <a:lnSpc>
                <a:spcPct val="110000"/>
              </a:lnSpc>
              <a:buClr>
                <a:srgbClr val="B42100"/>
              </a:buClr>
              <a:defRPr baseline="0">
                <a:latin typeface="Palatino Linotype" panose="02040502050505030304" pitchFamily="18" charset="0"/>
                <a:ea typeface="华文楷体" panose="02010600040101010101" pitchFamily="2" charset="-122"/>
              </a:defRPr>
            </a:lvl1pPr>
            <a:lvl2pPr>
              <a:defRPr>
                <a:latin typeface="Palatino Linotype" panose="02040502050505030304" pitchFamily="18" charset="0"/>
                <a:ea typeface="华文楷体" panose="02010600040101010101" pitchFamily="2" charset="-122"/>
              </a:defRPr>
            </a:lvl2pPr>
            <a:lvl3pPr marL="895171" indent="-171416">
              <a:lnSpc>
                <a:spcPct val="110000"/>
              </a:lnSpc>
              <a:spcBef>
                <a:spcPct val="0"/>
              </a:spcBef>
              <a:buClr>
                <a:srgbClr val="B42100"/>
              </a:buClr>
              <a:buFont typeface="Arial" pitchFamily="34" charset="0"/>
              <a:buChar char="•"/>
              <a:tabLst>
                <a:tab pos="1161818" algn="l"/>
              </a:tabLst>
              <a:defRPr>
                <a:latin typeface="Palatino Linotype" panose="02040502050505030304" pitchFamily="18" charset="0"/>
                <a:ea typeface="华文楷体" panose="02010600040101010101" pitchFamily="2" charset="-122"/>
              </a:defRPr>
            </a:lvl3pPr>
            <a:lvl4pPr marL="1161818" indent="-171416">
              <a:lnSpc>
                <a:spcPct val="110000"/>
              </a:lnSpc>
              <a:spcBef>
                <a:spcPct val="0"/>
              </a:spcBef>
              <a:buClr>
                <a:schemeClr val="bg1">
                  <a:lumMod val="75000"/>
                </a:schemeClr>
              </a:buClr>
              <a:buFont typeface="Vrinda" panose="020B0502040204020203" pitchFamily="34" charset="0"/>
              <a:buChar char="-"/>
              <a:tabLst>
                <a:tab pos="1161818" algn="l"/>
              </a:tabLst>
              <a:defRPr>
                <a:latin typeface="Palatino Linotype" panose="02040502050505030304" pitchFamily="18" charset="0"/>
                <a:ea typeface="华文楷体" panose="02010600040101010101" pitchFamily="2" charset="-122"/>
              </a:defRPr>
            </a:lvl4pPr>
            <a:lvl5pPr>
              <a:defRPr>
                <a:latin typeface="Palatino Linotype" panose="02040502050505030304" pitchFamily="18" charset="0"/>
                <a:ea typeface="华文楷体" panose="02010600040101010101" pitchFamily="2" charset="-122"/>
              </a:defRPr>
            </a:lvl5pPr>
          </a:lstStyle>
          <a:p>
            <a:pPr marL="188568" indent="-188568">
              <a:lnSpc>
                <a:spcPct val="110000"/>
              </a:lnSpc>
              <a:buClr>
                <a:srgbClr val="B42100"/>
              </a:buClr>
            </a:pPr>
            <a:r>
              <a:rPr kumimoji="1" lang="en-US" altLang="zh-CN" sz="1600" dirty="0">
                <a:ea typeface="PMingLiU" pitchFamily="18" charset="-120"/>
              </a:rPr>
              <a:t>Text</a:t>
            </a:r>
            <a:r>
              <a:rPr kumimoji="1" lang="en-US" altLang="zh-CN" sz="1600" baseline="0" dirty="0">
                <a:ea typeface="PMingLiU" pitchFamily="18" charset="-120"/>
              </a:rPr>
              <a:t> on first level here</a:t>
            </a:r>
            <a:endParaRPr kumimoji="1" lang="en-US" altLang="zh-CN" sz="1600" dirty="0">
              <a:ea typeface="PMingLiU" pitchFamily="18" charset="-120"/>
            </a:endParaRPr>
          </a:p>
          <a:p>
            <a:pPr marL="526945" lvl="1" indent="-180939" fontAlgn="b">
              <a:lnSpc>
                <a:spcPct val="110000"/>
              </a:lnSpc>
              <a:buClr>
                <a:schemeClr val="bg1">
                  <a:lumMod val="75000"/>
                </a:schemeClr>
              </a:buClr>
              <a:defRPr/>
            </a:pPr>
            <a:r>
              <a:rPr lang="en-US" altLang="zh-CN" sz="1600" dirty="0">
                <a:latin typeface="Palatino Linotype" panose="02040502050505030304" pitchFamily="18" charset="0"/>
              </a:rPr>
              <a:t>Second level</a:t>
            </a:r>
          </a:p>
          <a:p>
            <a:pPr marL="895171" lvl="2" indent="-171416">
              <a:lnSpc>
                <a:spcPct val="110000"/>
              </a:lnSpc>
              <a:spcBef>
                <a:spcPct val="0"/>
              </a:spcBef>
              <a:buClr>
                <a:srgbClr val="B42100"/>
              </a:buClr>
              <a:buFont typeface="Arial" pitchFamily="34" charset="0"/>
              <a:buChar char="•"/>
              <a:tabLst>
                <a:tab pos="1161818" algn="l"/>
              </a:tabLst>
            </a:pPr>
            <a:r>
              <a:rPr kumimoji="1" lang="en-US" altLang="zh-CN" sz="1600" dirty="0">
                <a:latin typeface="Palatino Linotype" panose="02040502050505030304" pitchFamily="18" charset="0"/>
                <a:ea typeface="PMingLiU" pitchFamily="18" charset="-120"/>
              </a:rPr>
              <a:t>Third level</a:t>
            </a:r>
          </a:p>
          <a:p>
            <a:pPr marL="1161818" lvl="3" indent="-171416">
              <a:lnSpc>
                <a:spcPct val="110000"/>
              </a:lnSpc>
              <a:spcBef>
                <a:spcPct val="0"/>
              </a:spcBef>
              <a:buClr>
                <a:schemeClr val="bg1">
                  <a:lumMod val="75000"/>
                </a:schemeClr>
              </a:buClr>
              <a:buFont typeface="Vrinda" panose="020B0502040204020203" pitchFamily="34" charset="0"/>
              <a:buChar char="-"/>
              <a:tabLst>
                <a:tab pos="1161818" algn="l"/>
              </a:tabLst>
            </a:pPr>
            <a:r>
              <a:rPr kumimoji="1" lang="en-US" altLang="zh-CN" sz="1600" dirty="0">
                <a:latin typeface="Palatino Linotype" panose="02040502050505030304" pitchFamily="18" charset="0"/>
                <a:ea typeface="PMingLiU" pitchFamily="18" charset="-120"/>
              </a:rPr>
              <a:t>Content</a:t>
            </a:r>
          </a:p>
          <a:p>
            <a:pPr marL="628524" lvl="1" indent="-180939" fontAlgn="b">
              <a:lnSpc>
                <a:spcPct val="110000"/>
              </a:lnSpc>
              <a:buClr>
                <a:schemeClr val="bg1">
                  <a:lumMod val="75000"/>
                </a:schemeClr>
              </a:buClr>
              <a:defRPr/>
            </a:pPr>
            <a:endParaRPr lang="en-US" altLang="zh-CN" sz="1600" dirty="0">
              <a:latin typeface="Palatino Linotype" panose="02040502050505030304" pitchFamily="18" charset="0"/>
            </a:endParaRPr>
          </a:p>
        </p:txBody>
      </p:sp>
      <p:sp>
        <p:nvSpPr>
          <p:cNvPr id="9" name="Title Placeholder 1"/>
          <p:cNvSpPr>
            <a:spLocks noGrp="1"/>
          </p:cNvSpPr>
          <p:nvPr>
            <p:ph type="title"/>
          </p:nvPr>
        </p:nvSpPr>
        <p:spPr bwMode="auto">
          <a:xfrm>
            <a:off x="326009" y="296795"/>
            <a:ext cx="11531829" cy="61104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a:latin typeface="Palatino Linotype" panose="02040502050505030304" pitchFamily="18" charset="0"/>
              </a:defRPr>
            </a:lvl1pPr>
          </a:lstStyle>
          <a:p>
            <a:pPr lvl="0"/>
            <a:r>
              <a:rPr lang="en-US" dirty="0"/>
              <a:t>Click to edit Master title style</a:t>
            </a:r>
          </a:p>
        </p:txBody>
      </p:sp>
      <p:sp>
        <p:nvSpPr>
          <p:cNvPr id="5" name="Text Placeholder 3"/>
          <p:cNvSpPr>
            <a:spLocks noGrp="1"/>
          </p:cNvSpPr>
          <p:nvPr>
            <p:ph type="body" sz="quarter" idx="11" hasCustomPrompt="1"/>
          </p:nvPr>
        </p:nvSpPr>
        <p:spPr>
          <a:xfrm>
            <a:off x="6259805" y="1376045"/>
            <a:ext cx="5577548" cy="1584682"/>
          </a:xfrm>
        </p:spPr>
        <p:txBody>
          <a:bodyPr/>
          <a:lstStyle>
            <a:lvl1pPr marL="188530" indent="-188530">
              <a:lnSpc>
                <a:spcPct val="110000"/>
              </a:lnSpc>
              <a:buClr>
                <a:srgbClr val="B42100"/>
              </a:buClr>
              <a:defRPr baseline="0">
                <a:latin typeface="Palatino Linotype" panose="02040502050505030304" pitchFamily="18" charset="0"/>
                <a:ea typeface="华文楷体" panose="02010600040101010101" pitchFamily="2" charset="-122"/>
              </a:defRPr>
            </a:lvl1pPr>
            <a:lvl2pPr>
              <a:defRPr>
                <a:latin typeface="Palatino Linotype" panose="02040502050505030304" pitchFamily="18" charset="0"/>
                <a:ea typeface="华文楷体" panose="02010600040101010101" pitchFamily="2" charset="-122"/>
              </a:defRPr>
            </a:lvl2pPr>
            <a:lvl3pPr marL="895171" indent="-171416">
              <a:lnSpc>
                <a:spcPct val="110000"/>
              </a:lnSpc>
              <a:spcBef>
                <a:spcPct val="0"/>
              </a:spcBef>
              <a:buClr>
                <a:srgbClr val="B42100"/>
              </a:buClr>
              <a:buFont typeface="Arial" pitchFamily="34" charset="0"/>
              <a:buChar char="•"/>
              <a:tabLst>
                <a:tab pos="1161818" algn="l"/>
              </a:tabLst>
              <a:defRPr>
                <a:latin typeface="Palatino Linotype" panose="02040502050505030304" pitchFamily="18" charset="0"/>
                <a:ea typeface="华文楷体" panose="02010600040101010101" pitchFamily="2" charset="-122"/>
              </a:defRPr>
            </a:lvl3pPr>
            <a:lvl4pPr marL="1161818" indent="-171416">
              <a:lnSpc>
                <a:spcPct val="110000"/>
              </a:lnSpc>
              <a:spcBef>
                <a:spcPct val="0"/>
              </a:spcBef>
              <a:buClr>
                <a:schemeClr val="bg1">
                  <a:lumMod val="75000"/>
                </a:schemeClr>
              </a:buClr>
              <a:buFont typeface="Vrinda" panose="020B0502040204020203" pitchFamily="34" charset="0"/>
              <a:buChar char="-"/>
              <a:tabLst>
                <a:tab pos="1161818" algn="l"/>
              </a:tabLst>
              <a:defRPr>
                <a:latin typeface="Palatino Linotype" panose="02040502050505030304" pitchFamily="18" charset="0"/>
                <a:ea typeface="华文楷体" panose="02010600040101010101" pitchFamily="2" charset="-122"/>
              </a:defRPr>
            </a:lvl4pPr>
            <a:lvl5pPr>
              <a:defRPr>
                <a:latin typeface="Palatino Linotype" panose="02040502050505030304" pitchFamily="18" charset="0"/>
                <a:ea typeface="华文楷体" panose="02010600040101010101" pitchFamily="2" charset="-122"/>
              </a:defRPr>
            </a:lvl5pPr>
          </a:lstStyle>
          <a:p>
            <a:pPr marL="188568" indent="-188568">
              <a:lnSpc>
                <a:spcPct val="110000"/>
              </a:lnSpc>
              <a:buClr>
                <a:srgbClr val="B42100"/>
              </a:buClr>
            </a:pPr>
            <a:r>
              <a:rPr kumimoji="1" lang="en-US" altLang="zh-CN" sz="1600" dirty="0">
                <a:ea typeface="PMingLiU" pitchFamily="18" charset="-120"/>
              </a:rPr>
              <a:t>Text</a:t>
            </a:r>
            <a:r>
              <a:rPr kumimoji="1" lang="en-US" altLang="zh-CN" sz="1600" baseline="0" dirty="0">
                <a:ea typeface="PMingLiU" pitchFamily="18" charset="-120"/>
              </a:rPr>
              <a:t> on first level here</a:t>
            </a:r>
            <a:endParaRPr kumimoji="1" lang="en-US" altLang="zh-CN" sz="1600" dirty="0">
              <a:ea typeface="PMingLiU" pitchFamily="18" charset="-120"/>
            </a:endParaRPr>
          </a:p>
          <a:p>
            <a:pPr marL="526945" lvl="1" indent="-180939" fontAlgn="b">
              <a:lnSpc>
                <a:spcPct val="110000"/>
              </a:lnSpc>
              <a:buClr>
                <a:schemeClr val="bg1">
                  <a:lumMod val="75000"/>
                </a:schemeClr>
              </a:buClr>
              <a:defRPr/>
            </a:pPr>
            <a:r>
              <a:rPr lang="en-US" altLang="zh-CN" sz="1600" dirty="0">
                <a:latin typeface="Palatino Linotype" panose="02040502050505030304" pitchFamily="18" charset="0"/>
              </a:rPr>
              <a:t>Second level</a:t>
            </a:r>
          </a:p>
          <a:p>
            <a:pPr marL="895171" lvl="2" indent="-171416">
              <a:lnSpc>
                <a:spcPct val="110000"/>
              </a:lnSpc>
              <a:spcBef>
                <a:spcPct val="0"/>
              </a:spcBef>
              <a:buClr>
                <a:srgbClr val="B42100"/>
              </a:buClr>
              <a:buFont typeface="Arial" pitchFamily="34" charset="0"/>
              <a:buChar char="•"/>
              <a:tabLst>
                <a:tab pos="1161818" algn="l"/>
              </a:tabLst>
            </a:pPr>
            <a:r>
              <a:rPr kumimoji="1" lang="en-US" altLang="zh-CN" sz="1600" dirty="0">
                <a:latin typeface="Palatino Linotype" panose="02040502050505030304" pitchFamily="18" charset="0"/>
                <a:ea typeface="PMingLiU" pitchFamily="18" charset="-120"/>
              </a:rPr>
              <a:t>Third level</a:t>
            </a:r>
          </a:p>
          <a:p>
            <a:pPr marL="1161818" lvl="3" indent="-171416">
              <a:lnSpc>
                <a:spcPct val="110000"/>
              </a:lnSpc>
              <a:spcBef>
                <a:spcPct val="0"/>
              </a:spcBef>
              <a:buClr>
                <a:schemeClr val="bg1">
                  <a:lumMod val="75000"/>
                </a:schemeClr>
              </a:buClr>
              <a:buFont typeface="Vrinda" panose="020B0502040204020203" pitchFamily="34" charset="0"/>
              <a:buChar char="-"/>
              <a:tabLst>
                <a:tab pos="1161818" algn="l"/>
              </a:tabLst>
            </a:pPr>
            <a:r>
              <a:rPr kumimoji="1" lang="en-US" altLang="zh-CN" sz="1600" dirty="0">
                <a:latin typeface="Palatino Linotype" panose="02040502050505030304" pitchFamily="18" charset="0"/>
                <a:ea typeface="PMingLiU" pitchFamily="18" charset="-120"/>
              </a:rPr>
              <a:t>Content</a:t>
            </a:r>
          </a:p>
          <a:p>
            <a:pPr marL="628524" lvl="1" indent="-180939" fontAlgn="b">
              <a:lnSpc>
                <a:spcPct val="110000"/>
              </a:lnSpc>
              <a:buClr>
                <a:schemeClr val="bg1">
                  <a:lumMod val="75000"/>
                </a:schemeClr>
              </a:buClr>
              <a:defRPr/>
            </a:pPr>
            <a:endParaRPr lang="en-US" altLang="zh-CN" sz="1600" dirty="0">
              <a:latin typeface="Palatino Linotype" panose="02040502050505030304" pitchFamily="18"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R Divider">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userDrawn="1">
            <p:custDataLst>
              <p:tags r:id="rId2"/>
            </p:custDataLst>
          </p:nvPr>
        </p:nvGraphicFramePr>
        <p:xfrm>
          <a:off x="1955" y="1588"/>
          <a:ext cx="1954" cy="1587"/>
        </p:xfrm>
        <a:graphic>
          <a:graphicData uri="http://schemas.openxmlformats.org/presentationml/2006/ole">
            <mc:AlternateContent xmlns:mc="http://schemas.openxmlformats.org/markup-compatibility/2006">
              <mc:Choice xmlns:v="urn:schemas-microsoft-com:vml" Requires="v">
                <p:oleObj spid="_x0000_s9252" name="think-cell Slide" r:id="rId4" imgW="465" imgH="457" progId="TCLayout.ActiveDocument.1">
                  <p:embed/>
                </p:oleObj>
              </mc:Choice>
              <mc:Fallback>
                <p:oleObj name="think-cell Slide" r:id="rId4" imgW="465" imgH="457" progId="TCLayout.ActiveDocument.1">
                  <p:embed/>
                  <p:pic>
                    <p:nvPicPr>
                      <p:cNvPr id="0" name=""/>
                      <p:cNvPicPr/>
                      <p:nvPr/>
                    </p:nvPicPr>
                    <p:blipFill>
                      <a:blip r:embed="rId5"/>
                      <a:stretch>
                        <a:fillRect/>
                      </a:stretch>
                    </p:blipFill>
                    <p:spPr>
                      <a:xfrm>
                        <a:off x="1955" y="1588"/>
                        <a:ext cx="1954" cy="1587"/>
                      </a:xfrm>
                      <a:prstGeom prst="rect">
                        <a:avLst/>
                      </a:prstGeom>
                    </p:spPr>
                  </p:pic>
                </p:oleObj>
              </mc:Fallback>
            </mc:AlternateContent>
          </a:graphicData>
        </a:graphic>
      </p:graphicFrame>
      <p:sp>
        <p:nvSpPr>
          <p:cNvPr id="6" name="Text Placeholder 5"/>
          <p:cNvSpPr>
            <a:spLocks noGrp="1"/>
          </p:cNvSpPr>
          <p:nvPr>
            <p:ph type="body" sz="quarter" idx="10" hasCustomPrompt="1"/>
          </p:nvPr>
        </p:nvSpPr>
        <p:spPr>
          <a:xfrm>
            <a:off x="326401" y="2157985"/>
            <a:ext cx="11528468" cy="290782"/>
          </a:xfrm>
          <a:ln>
            <a:noFill/>
          </a:ln>
        </p:spPr>
        <p:txBody>
          <a:bodyPr/>
          <a:lstStyle>
            <a:lvl1pPr marL="172393" indent="-172393">
              <a:buFont typeface="Arial" pitchFamily="34" charset="0"/>
              <a:buChar char="•"/>
              <a:defRPr sz="2100" baseline="0"/>
            </a:lvl1pPr>
            <a:lvl2pPr marL="363939" indent="-191547">
              <a:spcBef>
                <a:spcPts val="629"/>
              </a:spcBef>
              <a:buFont typeface="Arial" pitchFamily="34" charset="0"/>
              <a:buChar char="–"/>
              <a:defRPr sz="2100"/>
            </a:lvl2pPr>
            <a:lvl3pPr marL="507598" indent="-143660">
              <a:spcBef>
                <a:spcPts val="210"/>
              </a:spcBef>
              <a:buFont typeface="Arial" pitchFamily="34" charset="0"/>
              <a:buChar char="-"/>
              <a:defRPr sz="2100"/>
            </a:lvl3pPr>
            <a:lvl4pPr>
              <a:defRPr sz="2100"/>
            </a:lvl4pPr>
            <a:lvl5pPr>
              <a:defRPr sz="2100"/>
            </a:lvl5pPr>
          </a:lstStyle>
          <a:p>
            <a:pPr lvl="0"/>
            <a:r>
              <a:rPr lang="en-US" dirty="0"/>
              <a:t>Divider subsections here</a:t>
            </a:r>
          </a:p>
        </p:txBody>
      </p:sp>
      <p:sp>
        <p:nvSpPr>
          <p:cNvPr id="2" name="Title 1"/>
          <p:cNvSpPr>
            <a:spLocks noGrp="1"/>
          </p:cNvSpPr>
          <p:nvPr>
            <p:ph type="title" hasCustomPrompt="1"/>
          </p:nvPr>
        </p:nvSpPr>
        <p:spPr>
          <a:xfrm>
            <a:off x="326401" y="1627632"/>
            <a:ext cx="11528382" cy="338328"/>
          </a:xfrm>
          <a:prstGeom prst="rect">
            <a:avLst/>
          </a:prstGeom>
          <a:ln>
            <a:noFill/>
          </a:ln>
        </p:spPr>
        <p:txBody>
          <a:bodyPr lIns="95793" tIns="47896" rIns="95793" bIns="47896"/>
          <a:lstStyle>
            <a:lvl1pPr>
              <a:defRPr baseline="0"/>
            </a:lvl1pPr>
          </a:lstStyle>
          <a:p>
            <a:r>
              <a:rPr lang="en-US" dirty="0"/>
              <a:t>Divider text here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D79DD08-BF6F-5949-9956-F9F83D3AF275}" type="datetimeFigureOut">
              <a:rPr kumimoji="1" lang="zh-CN" altLang="en-US" smtClean="0"/>
              <a:t>2020/1/13</a:t>
            </a:fld>
            <a:endParaRPr kumimoji="1"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4" name="幻灯片编号占位符 3"/>
          <p:cNvSpPr>
            <a:spLocks noGrp="1"/>
          </p:cNvSpPr>
          <p:nvPr>
            <p:ph type="sldNum" sz="quarter" idx="12"/>
          </p:nvPr>
        </p:nvSpPr>
        <p:spPr>
          <a:xfrm>
            <a:off x="8610600" y="6356350"/>
            <a:ext cx="2743200" cy="365125"/>
          </a:xfrm>
          <a:prstGeom prst="rect">
            <a:avLst/>
          </a:prstGeom>
        </p:spPr>
        <p:txBody>
          <a:bodyPr/>
          <a:lstStyle/>
          <a:p>
            <a:fld id="{96119907-75CC-2644-B5CE-BA4163AA56C5}" type="slidenum">
              <a:rPr kumimoji="1" lang="zh-CN" altLang="en-US" smtClean="0"/>
              <a:t>‹#›</a:t>
            </a:fld>
            <a:endParaRPr kumimoji="1" lang="zh-CN" altLang="en-US"/>
          </a:p>
        </p:txBody>
      </p:sp>
    </p:spTree>
    <p:extLst>
      <p:ext uri="{BB962C8B-B14F-4D97-AF65-F5344CB8AC3E}">
        <p14:creationId xmlns:p14="http://schemas.microsoft.com/office/powerpoint/2010/main" val="1788572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FD79DD08-BF6F-5949-9956-F9F83D3AF275}" type="datetimeFigureOut">
              <a:rPr kumimoji="1" lang="zh-CN" altLang="en-US" smtClean="0"/>
              <a:t>2020/1/13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96119907-75CC-2644-B5CE-BA4163AA56C5}" type="slidenum">
              <a:rPr kumimoji="1" lang="zh-CN" altLang="en-US" smtClean="0"/>
              <a:t>‹#›</a:t>
            </a:fld>
            <a:endParaRPr kumimoji="1" lang="zh-CN" altLang="en-US"/>
          </a:p>
        </p:txBody>
      </p:sp>
    </p:spTree>
    <p:extLst>
      <p:ext uri="{BB962C8B-B14F-4D97-AF65-F5344CB8AC3E}">
        <p14:creationId xmlns:p14="http://schemas.microsoft.com/office/powerpoint/2010/main" val="5327044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R CoverWhite">
    <p:spTree>
      <p:nvGrpSpPr>
        <p:cNvPr id="1" name=""/>
        <p:cNvGrpSpPr/>
        <p:nvPr/>
      </p:nvGrpSpPr>
      <p:grpSpPr>
        <a:xfrm>
          <a:off x="0" y="0"/>
          <a:ext cx="0" cy="0"/>
          <a:chOff x="0" y="0"/>
          <a:chExt cx="0" cy="0"/>
        </a:xfrm>
      </p:grpSpPr>
      <p:graphicFrame>
        <p:nvGraphicFramePr>
          <p:cNvPr id="39" name="对象 38" hidden="1"/>
          <p:cNvGraphicFramePr>
            <a:graphicFrameLocks noChangeAspect="1"/>
          </p:cNvGraphicFramePr>
          <p:nvPr userDrawn="1">
            <p:custDataLst>
              <p:tags r:id="rId2"/>
            </p:custDataLst>
          </p:nvPr>
        </p:nvGraphicFramePr>
        <p:xfrm>
          <a:off x="1955" y="1588"/>
          <a:ext cx="1954" cy="1587"/>
        </p:xfrm>
        <a:graphic>
          <a:graphicData uri="http://schemas.openxmlformats.org/presentationml/2006/ole">
            <mc:AlternateContent xmlns:mc="http://schemas.openxmlformats.org/markup-compatibility/2006">
              <mc:Choice xmlns:v="urn:schemas-microsoft-com:vml" Requires="v">
                <p:oleObj spid="_x0000_s11300" name="think-cell Slide" r:id="rId4" imgW="465" imgH="457" progId="TCLayout.ActiveDocument.1">
                  <p:embed/>
                </p:oleObj>
              </mc:Choice>
              <mc:Fallback>
                <p:oleObj name="think-cell Slide" r:id="rId4" imgW="465" imgH="457" progId="TCLayout.ActiveDocument.1">
                  <p:embed/>
                  <p:pic>
                    <p:nvPicPr>
                      <p:cNvPr id="0" name=""/>
                      <p:cNvPicPr/>
                      <p:nvPr/>
                    </p:nvPicPr>
                    <p:blipFill>
                      <a:blip r:embed="rId5"/>
                      <a:stretch>
                        <a:fillRect/>
                      </a:stretch>
                    </p:blipFill>
                    <p:spPr>
                      <a:xfrm>
                        <a:off x="1955" y="1588"/>
                        <a:ext cx="1954" cy="1587"/>
                      </a:xfrm>
                      <a:prstGeom prst="rect">
                        <a:avLst/>
                      </a:prstGeom>
                    </p:spPr>
                  </p:pic>
                </p:oleObj>
              </mc:Fallback>
            </mc:AlternateContent>
          </a:graphicData>
        </a:graphic>
      </p:graphicFrame>
      <p:sp>
        <p:nvSpPr>
          <p:cNvPr id="15" name="Text Placeholder 13"/>
          <p:cNvSpPr>
            <a:spLocks noGrp="1"/>
          </p:cNvSpPr>
          <p:nvPr>
            <p:ph type="body" sz="quarter" idx="16" hasCustomPrompt="1"/>
          </p:nvPr>
        </p:nvSpPr>
        <p:spPr>
          <a:xfrm>
            <a:off x="326401" y="6101621"/>
            <a:ext cx="4415367" cy="207701"/>
          </a:xfrm>
        </p:spPr>
        <p:txBody>
          <a:bodyPr anchor="b" anchorCtr="0"/>
          <a:lstStyle>
            <a:lvl1pPr marL="0" indent="0">
              <a:spcBef>
                <a:spcPts val="0"/>
              </a:spcBef>
              <a:buNone/>
              <a:defRPr sz="1500">
                <a:latin typeface="Palatino Linotype" panose="02040502050505030304" pitchFamily="18" charset="0"/>
              </a:defRPr>
            </a:lvl1pPr>
            <a:lvl2pPr marL="191547" indent="0">
              <a:buNone/>
              <a:defRPr sz="1000"/>
            </a:lvl2pPr>
            <a:lvl3pPr marL="338556" indent="0">
              <a:buNone/>
              <a:defRPr sz="1000"/>
            </a:lvl3pPr>
            <a:lvl4pPr marL="535049" indent="0">
              <a:buNone/>
              <a:defRPr sz="1000"/>
            </a:lvl4pPr>
            <a:lvl5pPr marL="686251" indent="0">
              <a:buNone/>
              <a:defRPr sz="1000"/>
            </a:lvl5pPr>
          </a:lstStyle>
          <a:p>
            <a:pPr lvl="0"/>
            <a:r>
              <a:rPr lang="en-US" dirty="0"/>
              <a:t>Author(s) here</a:t>
            </a:r>
          </a:p>
        </p:txBody>
      </p:sp>
      <p:sp>
        <p:nvSpPr>
          <p:cNvPr id="9" name="Text Placeholder 8"/>
          <p:cNvSpPr>
            <a:spLocks noGrp="1"/>
          </p:cNvSpPr>
          <p:nvPr>
            <p:ph type="body" sz="quarter" idx="15" hasCustomPrompt="1"/>
          </p:nvPr>
        </p:nvSpPr>
        <p:spPr>
          <a:xfrm>
            <a:off x="326401" y="5073439"/>
            <a:ext cx="5290556" cy="207701"/>
          </a:xfrm>
          <a:noFill/>
          <a:ln w="6350" cap="flat">
            <a:noFill/>
          </a:ln>
        </p:spPr>
        <p:txBody>
          <a:bodyPr vert="horz" wrap="square" lIns="0" tIns="0" rIns="0" bIns="0" rtlCol="0">
            <a:spAutoFit/>
          </a:bodyPr>
          <a:lstStyle>
            <a:lvl1pPr marL="188530" indent="-188530">
              <a:buNone/>
              <a:defRPr lang="en-US" sz="1500" baseline="0" smtClean="0">
                <a:latin typeface="Palatino Linotype" panose="02040502050505030304" pitchFamily="18" charset="0"/>
              </a:defRPr>
            </a:lvl1pPr>
            <a:lvl2pPr>
              <a:defRPr lang="en-US" smtClean="0"/>
            </a:lvl2pPr>
            <a:lvl3pPr>
              <a:defRPr lang="en-US" smtClean="0"/>
            </a:lvl3pPr>
            <a:lvl4pPr>
              <a:defRPr lang="en-US" smtClean="0"/>
            </a:lvl4pPr>
            <a:lvl5pPr>
              <a:defRPr lang="en-US"/>
            </a:lvl5pPr>
          </a:lstStyle>
          <a:p>
            <a:r>
              <a:rPr lang="en-US" dirty="0"/>
              <a:t>Date here</a:t>
            </a:r>
          </a:p>
        </p:txBody>
      </p:sp>
      <p:sp>
        <p:nvSpPr>
          <p:cNvPr id="7" name="Text Placeholder 8"/>
          <p:cNvSpPr>
            <a:spLocks noGrp="1"/>
          </p:cNvSpPr>
          <p:nvPr>
            <p:ph type="body" sz="quarter" idx="12" hasCustomPrompt="1"/>
          </p:nvPr>
        </p:nvSpPr>
        <p:spPr>
          <a:xfrm>
            <a:off x="326401" y="4858081"/>
            <a:ext cx="5289117" cy="207701"/>
          </a:xfrm>
          <a:noFill/>
          <a:ln w="6350" cap="flat">
            <a:noFill/>
          </a:ln>
        </p:spPr>
        <p:txBody>
          <a:bodyPr/>
          <a:lstStyle>
            <a:lvl1pPr marL="0" indent="0">
              <a:spcBef>
                <a:spcPts val="0"/>
              </a:spcBef>
              <a:buFontTx/>
              <a:buNone/>
              <a:defRPr sz="1500" baseline="0">
                <a:latin typeface="Palatino Linotype" panose="02040502050505030304" pitchFamily="18" charset="0"/>
              </a:defRPr>
            </a:lvl1pPr>
          </a:lstStyle>
          <a:p>
            <a:r>
              <a:rPr lang="en-US" dirty="0"/>
              <a:t>Report type here</a:t>
            </a:r>
          </a:p>
        </p:txBody>
      </p:sp>
      <p:sp>
        <p:nvSpPr>
          <p:cNvPr id="3" name="Title 1"/>
          <p:cNvSpPr>
            <a:spLocks noGrp="1"/>
          </p:cNvSpPr>
          <p:nvPr>
            <p:ph type="ctrTitle" hasCustomPrompt="1"/>
          </p:nvPr>
        </p:nvSpPr>
        <p:spPr>
          <a:xfrm>
            <a:off x="326400" y="3594997"/>
            <a:ext cx="11523133" cy="498598"/>
          </a:xfrm>
          <a:prstGeom prst="rect">
            <a:avLst/>
          </a:prstGeom>
          <a:noFill/>
          <a:ln w="6350" cap="flat">
            <a:noFill/>
          </a:ln>
        </p:spPr>
        <p:txBody>
          <a:bodyPr lIns="95793" tIns="47896" rIns="95793" bIns="47896"/>
          <a:lstStyle>
            <a:lvl1pPr algn="l">
              <a:lnSpc>
                <a:spcPct val="90000"/>
              </a:lnSpc>
              <a:defRPr sz="3799" b="0" baseline="0">
                <a:latin typeface="Arial" pitchFamily="34" charset="0"/>
                <a:cs typeface="Arial" pitchFamily="34" charset="0"/>
              </a:defRPr>
            </a:lvl1pPr>
          </a:lstStyle>
          <a:p>
            <a:r>
              <a:rPr lang="en-US" dirty="0"/>
              <a:t>Presentation title here</a:t>
            </a:r>
            <a:endParaRPr lang="de-DE" dirty="0"/>
          </a:p>
        </p:txBody>
      </p:sp>
      <p:cxnSp>
        <p:nvCxnSpPr>
          <p:cNvPr id="5" name="Straight Connector 4"/>
          <p:cNvCxnSpPr/>
          <p:nvPr/>
        </p:nvCxnSpPr>
        <p:spPr>
          <a:xfrm>
            <a:off x="1" y="3457836"/>
            <a:ext cx="12192000" cy="0"/>
          </a:xfrm>
          <a:prstGeom prst="line">
            <a:avLst/>
          </a:prstGeom>
          <a:ln w="6350" cap="flat">
            <a:solidFill>
              <a:srgbClr val="B42100"/>
            </a:solidFill>
            <a:miter lim="800000"/>
          </a:ln>
        </p:spPr>
        <p:style>
          <a:lnRef idx="1">
            <a:schemeClr val="accent1"/>
          </a:lnRef>
          <a:fillRef idx="0">
            <a:schemeClr val="accent1"/>
          </a:fillRef>
          <a:effectRef idx="0">
            <a:schemeClr val="accent1"/>
          </a:effectRef>
          <a:fontRef idx="minor">
            <a:schemeClr val="tx1"/>
          </a:fontRef>
        </p:style>
      </p:cxnSp>
      <p:sp>
        <p:nvSpPr>
          <p:cNvPr id="4" name="Subtitle 2"/>
          <p:cNvSpPr>
            <a:spLocks noGrp="1"/>
          </p:cNvSpPr>
          <p:nvPr>
            <p:ph type="subTitle" idx="1" hasCustomPrompt="1"/>
          </p:nvPr>
        </p:nvSpPr>
        <p:spPr>
          <a:xfrm>
            <a:off x="326400" y="3064645"/>
            <a:ext cx="11523133" cy="263088"/>
          </a:xfrm>
          <a:prstGeom prst="rect">
            <a:avLst/>
          </a:prstGeom>
          <a:noFill/>
          <a:ln w="6350" cap="flat">
            <a:noFill/>
          </a:ln>
        </p:spPr>
        <p:txBody>
          <a:bodyPr/>
          <a:lstStyle>
            <a:lvl1pPr marL="0" indent="0" algn="l">
              <a:lnSpc>
                <a:spcPct val="90000"/>
              </a:lnSpc>
              <a:spcBef>
                <a:spcPts val="943"/>
              </a:spcBef>
              <a:buNone/>
              <a:defRPr sz="1900" b="1" i="0" baseline="0">
                <a:solidFill>
                  <a:schemeClr val="tx1"/>
                </a:solidFill>
                <a:latin typeface="Arial" pitchFamily="34" charset="0"/>
                <a:cs typeface="Arial" pitchFamily="34" charset="0"/>
              </a:defRPr>
            </a:lvl1pPr>
            <a:lvl2pPr marL="478867" indent="0" algn="ctr">
              <a:buNone/>
              <a:defRPr>
                <a:solidFill>
                  <a:schemeClr val="tx1">
                    <a:tint val="75000"/>
                  </a:schemeClr>
                </a:solidFill>
              </a:defRPr>
            </a:lvl2pPr>
            <a:lvl3pPr marL="957733" indent="0" algn="ctr">
              <a:buNone/>
              <a:defRPr>
                <a:solidFill>
                  <a:schemeClr val="tx1">
                    <a:tint val="75000"/>
                  </a:schemeClr>
                </a:solidFill>
              </a:defRPr>
            </a:lvl3pPr>
            <a:lvl4pPr marL="1436601" indent="0" algn="ctr">
              <a:buNone/>
              <a:defRPr>
                <a:solidFill>
                  <a:schemeClr val="tx1">
                    <a:tint val="75000"/>
                  </a:schemeClr>
                </a:solidFill>
              </a:defRPr>
            </a:lvl4pPr>
            <a:lvl5pPr marL="1915468" indent="0" algn="ctr">
              <a:buNone/>
              <a:defRPr>
                <a:solidFill>
                  <a:schemeClr val="tx1">
                    <a:tint val="75000"/>
                  </a:schemeClr>
                </a:solidFill>
              </a:defRPr>
            </a:lvl5pPr>
            <a:lvl6pPr marL="2394335" indent="0" algn="ctr">
              <a:buNone/>
              <a:defRPr>
                <a:solidFill>
                  <a:schemeClr val="tx1">
                    <a:tint val="75000"/>
                  </a:schemeClr>
                </a:solidFill>
              </a:defRPr>
            </a:lvl6pPr>
            <a:lvl7pPr marL="2873201" indent="0" algn="ctr">
              <a:buNone/>
              <a:defRPr>
                <a:solidFill>
                  <a:schemeClr val="tx1">
                    <a:tint val="75000"/>
                  </a:schemeClr>
                </a:solidFill>
              </a:defRPr>
            </a:lvl7pPr>
            <a:lvl8pPr marL="3352068" indent="0" algn="ctr">
              <a:buNone/>
              <a:defRPr>
                <a:solidFill>
                  <a:schemeClr val="tx1">
                    <a:tint val="75000"/>
                  </a:schemeClr>
                </a:solidFill>
              </a:defRPr>
            </a:lvl8pPr>
            <a:lvl9pPr marL="3830936" indent="0" algn="ctr">
              <a:buNone/>
              <a:defRPr>
                <a:solidFill>
                  <a:schemeClr val="tx1">
                    <a:tint val="75000"/>
                  </a:schemeClr>
                </a:solidFill>
              </a:defRPr>
            </a:lvl9pPr>
          </a:lstStyle>
          <a:p>
            <a:r>
              <a:rPr lang="en-US" dirty="0"/>
              <a:t>Presentation subtitle or client name here</a:t>
            </a:r>
          </a:p>
        </p:txBody>
      </p:sp>
      <p:sp>
        <p:nvSpPr>
          <p:cNvPr id="10" name="矩形 9"/>
          <p:cNvSpPr/>
          <p:nvPr userDrawn="1"/>
        </p:nvSpPr>
        <p:spPr>
          <a:xfrm>
            <a:off x="3259538" y="-3774"/>
            <a:ext cx="8930508" cy="922684"/>
          </a:xfrm>
          <a:prstGeom prst="rect">
            <a:avLst/>
          </a:prstGeom>
          <a:solidFill>
            <a:srgbClr val="B42100"/>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5" tIns="73135" rIns="73135" bIns="73135" numCol="1" spcCol="0" rtlCol="0" fromWordArt="0" anchor="ctr" anchorCtr="0" forceAA="0" compatLnSpc="1">
            <a:prstTxWarp prst="textNoShape">
              <a:avLst/>
            </a:prstTxWarp>
            <a:noAutofit/>
          </a:bodyPr>
          <a:lstStyle/>
          <a:p>
            <a:pPr algn="ctr" defTabSz="957733">
              <a:lnSpc>
                <a:spcPct val="90000"/>
              </a:lnSpc>
              <a:spcBef>
                <a:spcPts val="900"/>
              </a:spcBef>
            </a:pPr>
            <a:endParaRPr lang="en-US" sz="1400" dirty="0" err="1">
              <a:solidFill>
                <a:srgbClr val="FFFFFF"/>
              </a:solidFill>
              <a:cs typeface="Arial" pitchFamily="34" charset="0"/>
            </a:endParaRPr>
          </a:p>
        </p:txBody>
      </p:sp>
      <p:pic>
        <p:nvPicPr>
          <p:cNvPr id="11" name="Picture 2" descr="http://statics.phbs.pku.edu.cn/uploadfile/2017/1122/20171122092949636.png"/>
          <p:cNvPicPr>
            <a:picLocks noChangeAspect="1" noChangeArrowheads="1"/>
          </p:cNvPicPr>
          <p:nvPr userDrawn="1"/>
        </p:nvPicPr>
        <p:blipFill rotWithShape="1">
          <a:blip r:embed="rId6"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16631" t="26645" r="15215" b="28137"/>
          <a:stretch/>
        </p:blipFill>
        <p:spPr bwMode="auto">
          <a:xfrm>
            <a:off x="449228" y="166199"/>
            <a:ext cx="2410119" cy="6694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R Disclaimer">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2"/>
            </p:custDataLst>
          </p:nvPr>
        </p:nvGraphicFramePr>
        <p:xfrm>
          <a:off x="1955" y="1588"/>
          <a:ext cx="1954" cy="1587"/>
        </p:xfrm>
        <a:graphic>
          <a:graphicData uri="http://schemas.openxmlformats.org/presentationml/2006/ole">
            <mc:AlternateContent xmlns:mc="http://schemas.openxmlformats.org/markup-compatibility/2006">
              <mc:Choice xmlns:v="urn:schemas-microsoft-com:vml" Requires="v">
                <p:oleObj spid="_x0000_s12324" name="think-cell Slide" r:id="rId4" imgW="465" imgH="457" progId="TCLayout.ActiveDocument.1">
                  <p:embed/>
                </p:oleObj>
              </mc:Choice>
              <mc:Fallback>
                <p:oleObj name="think-cell Slide" r:id="rId4" imgW="465" imgH="457" progId="TCLayout.ActiveDocument.1">
                  <p:embed/>
                  <p:pic>
                    <p:nvPicPr>
                      <p:cNvPr id="0" name=""/>
                      <p:cNvPicPr/>
                      <p:nvPr/>
                    </p:nvPicPr>
                    <p:blipFill>
                      <a:blip r:embed="rId5"/>
                      <a:stretch>
                        <a:fillRect/>
                      </a:stretch>
                    </p:blipFill>
                    <p:spPr>
                      <a:xfrm>
                        <a:off x="1955" y="1588"/>
                        <a:ext cx="1954" cy="1587"/>
                      </a:xfrm>
                      <a:prstGeom prst="rect">
                        <a:avLst/>
                      </a:prstGeom>
                    </p:spPr>
                  </p:pic>
                </p:oleObj>
              </mc:Fallback>
            </mc:AlternateContent>
          </a:graphicData>
        </a:graphic>
      </p:graphicFrame>
      <p:sp>
        <p:nvSpPr>
          <p:cNvPr id="7" name="Title Placeholder 1"/>
          <p:cNvSpPr>
            <a:spLocks noGrp="1"/>
          </p:cNvSpPr>
          <p:nvPr>
            <p:ph type="title"/>
          </p:nvPr>
        </p:nvSpPr>
        <p:spPr bwMode="auto">
          <a:xfrm>
            <a:off x="326009" y="296795"/>
            <a:ext cx="11531829" cy="61104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a:latin typeface="Palatino Linotype" panose="02040502050505030304" pitchFamily="18" charset="0"/>
                <a:ea typeface="华文楷体" panose="02010600040101010101" pitchFamily="2" charset="-122"/>
              </a:defRPr>
            </a:lvl1pPr>
          </a:lstStyle>
          <a:p>
            <a:pPr lvl="0"/>
            <a:r>
              <a:rPr lang="en-US" dirty="0"/>
              <a:t>Click to edit Master title style</a:t>
            </a:r>
          </a:p>
        </p:txBody>
      </p:sp>
      <p:pic>
        <p:nvPicPr>
          <p:cNvPr id="4" name="Picture 2" descr="http://statics.phbs.pku.edu.cn/uploadfile/2017/1122/20171122092949636.png"/>
          <p:cNvPicPr>
            <a:picLocks noChangeAspect="1" noChangeArrowheads="1"/>
          </p:cNvPicPr>
          <p:nvPr userDrawn="1"/>
        </p:nvPicPr>
        <p:blipFill rotWithShape="1">
          <a:blip r:embed="rId6"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16631" t="26645" r="15215" b="28137"/>
          <a:stretch/>
        </p:blipFill>
        <p:spPr bwMode="auto">
          <a:xfrm>
            <a:off x="9447719" y="189391"/>
            <a:ext cx="2410119" cy="6694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R TitleAndText">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2"/>
            </p:custDataLst>
          </p:nvPr>
        </p:nvGraphicFramePr>
        <p:xfrm>
          <a:off x="1955" y="1588"/>
          <a:ext cx="1954" cy="1587"/>
        </p:xfrm>
        <a:graphic>
          <a:graphicData uri="http://schemas.openxmlformats.org/presentationml/2006/ole">
            <mc:AlternateContent xmlns:mc="http://schemas.openxmlformats.org/markup-compatibility/2006">
              <mc:Choice xmlns:v="urn:schemas-microsoft-com:vml" Requires="v">
                <p:oleObj spid="_x0000_s13348" name="think-cell Slide" r:id="rId4" imgW="465" imgH="457" progId="TCLayout.ActiveDocument.1">
                  <p:embed/>
                </p:oleObj>
              </mc:Choice>
              <mc:Fallback>
                <p:oleObj name="think-cell Slide" r:id="rId4" imgW="465" imgH="457" progId="TCLayout.ActiveDocument.1">
                  <p:embed/>
                  <p:pic>
                    <p:nvPicPr>
                      <p:cNvPr id="0" name=""/>
                      <p:cNvPicPr/>
                      <p:nvPr/>
                    </p:nvPicPr>
                    <p:blipFill>
                      <a:blip r:embed="rId5"/>
                      <a:stretch>
                        <a:fillRect/>
                      </a:stretch>
                    </p:blipFill>
                    <p:spPr>
                      <a:xfrm>
                        <a:off x="1955" y="1588"/>
                        <a:ext cx="1954" cy="1587"/>
                      </a:xfrm>
                      <a:prstGeom prst="rect">
                        <a:avLst/>
                      </a:prstGeom>
                    </p:spPr>
                  </p:pic>
                </p:oleObj>
              </mc:Fallback>
            </mc:AlternateContent>
          </a:graphicData>
        </a:graphic>
      </p:graphicFrame>
      <p:sp>
        <p:nvSpPr>
          <p:cNvPr id="4" name="Text Placeholder 3"/>
          <p:cNvSpPr>
            <a:spLocks noGrp="1"/>
          </p:cNvSpPr>
          <p:nvPr>
            <p:ph type="body" sz="quarter" idx="10" hasCustomPrompt="1"/>
          </p:nvPr>
        </p:nvSpPr>
        <p:spPr>
          <a:xfrm>
            <a:off x="325968" y="1160218"/>
            <a:ext cx="11519999" cy="1584682"/>
          </a:xfrm>
        </p:spPr>
        <p:txBody>
          <a:bodyPr/>
          <a:lstStyle>
            <a:lvl1pPr marL="188530" indent="-188530">
              <a:lnSpc>
                <a:spcPct val="110000"/>
              </a:lnSpc>
              <a:buClr>
                <a:srgbClr val="B42100"/>
              </a:buClr>
              <a:defRPr baseline="0">
                <a:latin typeface="Palatino Linotype" panose="02040502050505030304" pitchFamily="18" charset="0"/>
                <a:ea typeface="华文楷体" panose="02010600040101010101" pitchFamily="2" charset="-122"/>
              </a:defRPr>
            </a:lvl1pPr>
            <a:lvl2pPr>
              <a:defRPr>
                <a:latin typeface="Palatino Linotype" panose="02040502050505030304" pitchFamily="18" charset="0"/>
                <a:ea typeface="华文楷体" panose="02010600040101010101" pitchFamily="2" charset="-122"/>
              </a:defRPr>
            </a:lvl2pPr>
            <a:lvl3pPr marL="895171" indent="-171416">
              <a:lnSpc>
                <a:spcPct val="110000"/>
              </a:lnSpc>
              <a:spcBef>
                <a:spcPct val="0"/>
              </a:spcBef>
              <a:buClr>
                <a:srgbClr val="B42100"/>
              </a:buClr>
              <a:buFont typeface="Arial" pitchFamily="34" charset="0"/>
              <a:buChar char="•"/>
              <a:tabLst>
                <a:tab pos="1161818" algn="l"/>
              </a:tabLst>
              <a:defRPr>
                <a:latin typeface="Palatino Linotype" panose="02040502050505030304" pitchFamily="18" charset="0"/>
                <a:ea typeface="华文楷体" panose="02010600040101010101" pitchFamily="2" charset="-122"/>
              </a:defRPr>
            </a:lvl3pPr>
            <a:lvl4pPr marL="1161818" indent="-171416">
              <a:lnSpc>
                <a:spcPct val="110000"/>
              </a:lnSpc>
              <a:spcBef>
                <a:spcPct val="0"/>
              </a:spcBef>
              <a:buClr>
                <a:schemeClr val="bg1">
                  <a:lumMod val="75000"/>
                </a:schemeClr>
              </a:buClr>
              <a:buFont typeface="Vrinda" panose="020B0502040204020203" pitchFamily="34" charset="0"/>
              <a:buChar char="-"/>
              <a:tabLst>
                <a:tab pos="1161818" algn="l"/>
              </a:tabLst>
              <a:defRPr>
                <a:latin typeface="Palatino Linotype" panose="02040502050505030304" pitchFamily="18" charset="0"/>
                <a:ea typeface="华文楷体" panose="02010600040101010101" pitchFamily="2" charset="-122"/>
              </a:defRPr>
            </a:lvl4pPr>
            <a:lvl5pPr>
              <a:defRPr>
                <a:latin typeface="Palatino Linotype" panose="02040502050505030304" pitchFamily="18" charset="0"/>
                <a:ea typeface="华文楷体" panose="02010600040101010101" pitchFamily="2" charset="-122"/>
              </a:defRPr>
            </a:lvl5pPr>
          </a:lstStyle>
          <a:p>
            <a:pPr marL="188568" indent="-188568">
              <a:lnSpc>
                <a:spcPct val="110000"/>
              </a:lnSpc>
              <a:buClr>
                <a:srgbClr val="B42100"/>
              </a:buClr>
            </a:pPr>
            <a:r>
              <a:rPr kumimoji="1" lang="en-US" altLang="zh-CN" sz="1600" dirty="0">
                <a:ea typeface="PMingLiU" pitchFamily="18" charset="-120"/>
              </a:rPr>
              <a:t>Text</a:t>
            </a:r>
            <a:r>
              <a:rPr kumimoji="1" lang="en-US" altLang="zh-CN" sz="1600" baseline="0" dirty="0">
                <a:ea typeface="PMingLiU" pitchFamily="18" charset="-120"/>
              </a:rPr>
              <a:t> on first level here</a:t>
            </a:r>
            <a:endParaRPr kumimoji="1" lang="en-US" altLang="zh-CN" sz="1600" dirty="0">
              <a:ea typeface="PMingLiU" pitchFamily="18" charset="-120"/>
            </a:endParaRPr>
          </a:p>
          <a:p>
            <a:pPr marL="526945" lvl="1" indent="-180939" fontAlgn="b">
              <a:lnSpc>
                <a:spcPct val="110000"/>
              </a:lnSpc>
              <a:buClr>
                <a:schemeClr val="bg1">
                  <a:lumMod val="75000"/>
                </a:schemeClr>
              </a:buClr>
              <a:defRPr/>
            </a:pPr>
            <a:r>
              <a:rPr lang="en-US" altLang="zh-CN" sz="1600" dirty="0">
                <a:latin typeface="Palatino Linotype" panose="02040502050505030304" pitchFamily="18" charset="0"/>
              </a:rPr>
              <a:t>Second level</a:t>
            </a:r>
          </a:p>
          <a:p>
            <a:pPr marL="895171" lvl="2" indent="-171416">
              <a:lnSpc>
                <a:spcPct val="110000"/>
              </a:lnSpc>
              <a:spcBef>
                <a:spcPct val="0"/>
              </a:spcBef>
              <a:buClr>
                <a:srgbClr val="B42100"/>
              </a:buClr>
              <a:buFont typeface="Arial" pitchFamily="34" charset="0"/>
              <a:buChar char="•"/>
              <a:tabLst>
                <a:tab pos="1161818" algn="l"/>
              </a:tabLst>
            </a:pPr>
            <a:r>
              <a:rPr kumimoji="1" lang="en-US" altLang="zh-CN" sz="1600" dirty="0">
                <a:latin typeface="Palatino Linotype" panose="02040502050505030304" pitchFamily="18" charset="0"/>
                <a:ea typeface="PMingLiU" pitchFamily="18" charset="-120"/>
              </a:rPr>
              <a:t>Third level</a:t>
            </a:r>
          </a:p>
          <a:p>
            <a:pPr marL="1161818" lvl="3" indent="-171416">
              <a:lnSpc>
                <a:spcPct val="110000"/>
              </a:lnSpc>
              <a:spcBef>
                <a:spcPct val="0"/>
              </a:spcBef>
              <a:buClr>
                <a:schemeClr val="bg1">
                  <a:lumMod val="75000"/>
                </a:schemeClr>
              </a:buClr>
              <a:buFont typeface="Vrinda" panose="020B0502040204020203" pitchFamily="34" charset="0"/>
              <a:buChar char="-"/>
              <a:tabLst>
                <a:tab pos="1161818" algn="l"/>
              </a:tabLst>
            </a:pPr>
            <a:r>
              <a:rPr kumimoji="1" lang="en-US" altLang="zh-CN" sz="1600" dirty="0">
                <a:latin typeface="Palatino Linotype" panose="02040502050505030304" pitchFamily="18" charset="0"/>
                <a:ea typeface="PMingLiU" pitchFamily="18" charset="-120"/>
              </a:rPr>
              <a:t>Content</a:t>
            </a:r>
          </a:p>
          <a:p>
            <a:pPr marL="628524" lvl="1" indent="-180939" fontAlgn="b">
              <a:lnSpc>
                <a:spcPct val="110000"/>
              </a:lnSpc>
              <a:buClr>
                <a:schemeClr val="bg1">
                  <a:lumMod val="75000"/>
                </a:schemeClr>
              </a:buClr>
              <a:defRPr/>
            </a:pPr>
            <a:endParaRPr lang="en-US" altLang="zh-CN" sz="1600" dirty="0">
              <a:latin typeface="Palatino Linotype" panose="02040502050505030304" pitchFamily="18" charset="0"/>
            </a:endParaRPr>
          </a:p>
        </p:txBody>
      </p:sp>
      <p:sp>
        <p:nvSpPr>
          <p:cNvPr id="6" name="Title Placeholder 1"/>
          <p:cNvSpPr>
            <a:spLocks noGrp="1"/>
          </p:cNvSpPr>
          <p:nvPr>
            <p:ph type="title"/>
          </p:nvPr>
        </p:nvSpPr>
        <p:spPr bwMode="auto">
          <a:xfrm>
            <a:off x="326009" y="296795"/>
            <a:ext cx="11531829" cy="61104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a:latin typeface="Palatino Linotype" panose="02040502050505030304" pitchFamily="18" charset="0"/>
              </a:defRPr>
            </a:lvl1pPr>
          </a:lstStyle>
          <a:p>
            <a:pPr lvl="0"/>
            <a:r>
              <a:rPr lang="en-US" dirty="0"/>
              <a:t>Click to edit Master title style</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R Onlytext2">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2"/>
            </p:custDataLst>
          </p:nvPr>
        </p:nvGraphicFramePr>
        <p:xfrm>
          <a:off x="1955" y="1588"/>
          <a:ext cx="1954" cy="1587"/>
        </p:xfrm>
        <a:graphic>
          <a:graphicData uri="http://schemas.openxmlformats.org/presentationml/2006/ole">
            <mc:AlternateContent xmlns:mc="http://schemas.openxmlformats.org/markup-compatibility/2006">
              <mc:Choice xmlns:v="urn:schemas-microsoft-com:vml" Requires="v">
                <p:oleObj spid="_x0000_s14372" name="think-cell Slide" r:id="rId4" imgW="465" imgH="457" progId="TCLayout.ActiveDocument.1">
                  <p:embed/>
                </p:oleObj>
              </mc:Choice>
              <mc:Fallback>
                <p:oleObj name="think-cell Slide" r:id="rId4" imgW="465" imgH="457" progId="TCLayout.ActiveDocument.1">
                  <p:embed/>
                  <p:pic>
                    <p:nvPicPr>
                      <p:cNvPr id="0" name=""/>
                      <p:cNvPicPr/>
                      <p:nvPr/>
                    </p:nvPicPr>
                    <p:blipFill>
                      <a:blip r:embed="rId5"/>
                      <a:stretch>
                        <a:fillRect/>
                      </a:stretch>
                    </p:blipFill>
                    <p:spPr>
                      <a:xfrm>
                        <a:off x="1955" y="1588"/>
                        <a:ext cx="1954" cy="1587"/>
                      </a:xfrm>
                      <a:prstGeom prst="rect">
                        <a:avLst/>
                      </a:prstGeom>
                    </p:spPr>
                  </p:pic>
                </p:oleObj>
              </mc:Fallback>
            </mc:AlternateContent>
          </a:graphicData>
        </a:graphic>
      </p:graphicFrame>
      <p:sp>
        <p:nvSpPr>
          <p:cNvPr id="8" name="Text Placeholder 3"/>
          <p:cNvSpPr>
            <a:spLocks noGrp="1"/>
          </p:cNvSpPr>
          <p:nvPr>
            <p:ph type="body" sz="quarter" idx="10" hasCustomPrompt="1"/>
          </p:nvPr>
        </p:nvSpPr>
        <p:spPr>
          <a:xfrm>
            <a:off x="325967" y="1376045"/>
            <a:ext cx="5577548" cy="1584682"/>
          </a:xfrm>
        </p:spPr>
        <p:txBody>
          <a:bodyPr/>
          <a:lstStyle>
            <a:lvl1pPr marL="188530" indent="-188530">
              <a:lnSpc>
                <a:spcPct val="110000"/>
              </a:lnSpc>
              <a:buClr>
                <a:srgbClr val="B42100"/>
              </a:buClr>
              <a:defRPr baseline="0">
                <a:latin typeface="Palatino Linotype" panose="02040502050505030304" pitchFamily="18" charset="0"/>
                <a:ea typeface="华文楷体" panose="02010600040101010101" pitchFamily="2" charset="-122"/>
              </a:defRPr>
            </a:lvl1pPr>
            <a:lvl2pPr>
              <a:defRPr>
                <a:latin typeface="Palatino Linotype" panose="02040502050505030304" pitchFamily="18" charset="0"/>
                <a:ea typeface="华文楷体" panose="02010600040101010101" pitchFamily="2" charset="-122"/>
              </a:defRPr>
            </a:lvl2pPr>
            <a:lvl3pPr marL="895171" indent="-171416">
              <a:lnSpc>
                <a:spcPct val="110000"/>
              </a:lnSpc>
              <a:spcBef>
                <a:spcPct val="0"/>
              </a:spcBef>
              <a:buClr>
                <a:srgbClr val="B42100"/>
              </a:buClr>
              <a:buFont typeface="Arial" pitchFamily="34" charset="0"/>
              <a:buChar char="•"/>
              <a:tabLst>
                <a:tab pos="1161818" algn="l"/>
              </a:tabLst>
              <a:defRPr>
                <a:latin typeface="Palatino Linotype" panose="02040502050505030304" pitchFamily="18" charset="0"/>
                <a:ea typeface="华文楷体" panose="02010600040101010101" pitchFamily="2" charset="-122"/>
              </a:defRPr>
            </a:lvl3pPr>
            <a:lvl4pPr marL="1161818" indent="-171416">
              <a:lnSpc>
                <a:spcPct val="110000"/>
              </a:lnSpc>
              <a:spcBef>
                <a:spcPct val="0"/>
              </a:spcBef>
              <a:buClr>
                <a:schemeClr val="bg1">
                  <a:lumMod val="75000"/>
                </a:schemeClr>
              </a:buClr>
              <a:buFont typeface="Vrinda" panose="020B0502040204020203" pitchFamily="34" charset="0"/>
              <a:buChar char="-"/>
              <a:tabLst>
                <a:tab pos="1161818" algn="l"/>
              </a:tabLst>
              <a:defRPr>
                <a:latin typeface="Palatino Linotype" panose="02040502050505030304" pitchFamily="18" charset="0"/>
                <a:ea typeface="华文楷体" panose="02010600040101010101" pitchFamily="2" charset="-122"/>
              </a:defRPr>
            </a:lvl4pPr>
            <a:lvl5pPr>
              <a:defRPr>
                <a:latin typeface="Palatino Linotype" panose="02040502050505030304" pitchFamily="18" charset="0"/>
                <a:ea typeface="华文楷体" panose="02010600040101010101" pitchFamily="2" charset="-122"/>
              </a:defRPr>
            </a:lvl5pPr>
          </a:lstStyle>
          <a:p>
            <a:pPr marL="188568" indent="-188568">
              <a:lnSpc>
                <a:spcPct val="110000"/>
              </a:lnSpc>
              <a:buClr>
                <a:srgbClr val="B42100"/>
              </a:buClr>
            </a:pPr>
            <a:r>
              <a:rPr kumimoji="1" lang="en-US" altLang="zh-CN" sz="1600" dirty="0">
                <a:ea typeface="PMingLiU" pitchFamily="18" charset="-120"/>
              </a:rPr>
              <a:t>Text</a:t>
            </a:r>
            <a:r>
              <a:rPr kumimoji="1" lang="en-US" altLang="zh-CN" sz="1600" baseline="0" dirty="0">
                <a:ea typeface="PMingLiU" pitchFamily="18" charset="-120"/>
              </a:rPr>
              <a:t> on first level here</a:t>
            </a:r>
            <a:endParaRPr kumimoji="1" lang="en-US" altLang="zh-CN" sz="1600" dirty="0">
              <a:ea typeface="PMingLiU" pitchFamily="18" charset="-120"/>
            </a:endParaRPr>
          </a:p>
          <a:p>
            <a:pPr marL="526945" lvl="1" indent="-180939" fontAlgn="b">
              <a:lnSpc>
                <a:spcPct val="110000"/>
              </a:lnSpc>
              <a:buClr>
                <a:schemeClr val="bg1">
                  <a:lumMod val="75000"/>
                </a:schemeClr>
              </a:buClr>
              <a:defRPr/>
            </a:pPr>
            <a:r>
              <a:rPr lang="en-US" altLang="zh-CN" sz="1600" dirty="0">
                <a:latin typeface="Palatino Linotype" panose="02040502050505030304" pitchFamily="18" charset="0"/>
              </a:rPr>
              <a:t>Second level</a:t>
            </a:r>
          </a:p>
          <a:p>
            <a:pPr marL="895171" lvl="2" indent="-171416">
              <a:lnSpc>
                <a:spcPct val="110000"/>
              </a:lnSpc>
              <a:spcBef>
                <a:spcPct val="0"/>
              </a:spcBef>
              <a:buClr>
                <a:srgbClr val="B42100"/>
              </a:buClr>
              <a:buFont typeface="Arial" pitchFamily="34" charset="0"/>
              <a:buChar char="•"/>
              <a:tabLst>
                <a:tab pos="1161818" algn="l"/>
              </a:tabLst>
            </a:pPr>
            <a:r>
              <a:rPr kumimoji="1" lang="en-US" altLang="zh-CN" sz="1600" dirty="0">
                <a:latin typeface="Palatino Linotype" panose="02040502050505030304" pitchFamily="18" charset="0"/>
                <a:ea typeface="PMingLiU" pitchFamily="18" charset="-120"/>
              </a:rPr>
              <a:t>Third level</a:t>
            </a:r>
          </a:p>
          <a:p>
            <a:pPr marL="1161818" lvl="3" indent="-171416">
              <a:lnSpc>
                <a:spcPct val="110000"/>
              </a:lnSpc>
              <a:spcBef>
                <a:spcPct val="0"/>
              </a:spcBef>
              <a:buClr>
                <a:schemeClr val="bg1">
                  <a:lumMod val="75000"/>
                </a:schemeClr>
              </a:buClr>
              <a:buFont typeface="Vrinda" panose="020B0502040204020203" pitchFamily="34" charset="0"/>
              <a:buChar char="-"/>
              <a:tabLst>
                <a:tab pos="1161818" algn="l"/>
              </a:tabLst>
            </a:pPr>
            <a:r>
              <a:rPr kumimoji="1" lang="en-US" altLang="zh-CN" sz="1600" dirty="0">
                <a:latin typeface="Palatino Linotype" panose="02040502050505030304" pitchFamily="18" charset="0"/>
                <a:ea typeface="PMingLiU" pitchFamily="18" charset="-120"/>
              </a:rPr>
              <a:t>Content</a:t>
            </a:r>
          </a:p>
          <a:p>
            <a:pPr marL="628524" lvl="1" indent="-180939" fontAlgn="b">
              <a:lnSpc>
                <a:spcPct val="110000"/>
              </a:lnSpc>
              <a:buClr>
                <a:schemeClr val="bg1">
                  <a:lumMod val="75000"/>
                </a:schemeClr>
              </a:buClr>
              <a:defRPr/>
            </a:pPr>
            <a:endParaRPr lang="en-US" altLang="zh-CN" sz="1600" dirty="0">
              <a:latin typeface="Palatino Linotype" panose="02040502050505030304" pitchFamily="18" charset="0"/>
            </a:endParaRPr>
          </a:p>
        </p:txBody>
      </p:sp>
      <p:sp>
        <p:nvSpPr>
          <p:cNvPr id="9" name="Title Placeholder 1"/>
          <p:cNvSpPr>
            <a:spLocks noGrp="1"/>
          </p:cNvSpPr>
          <p:nvPr>
            <p:ph type="title"/>
          </p:nvPr>
        </p:nvSpPr>
        <p:spPr bwMode="auto">
          <a:xfrm>
            <a:off x="326009" y="296795"/>
            <a:ext cx="11531829" cy="61104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a:latin typeface="Palatino Linotype" panose="02040502050505030304" pitchFamily="18" charset="0"/>
              </a:defRPr>
            </a:lvl1pPr>
          </a:lstStyle>
          <a:p>
            <a:pPr lvl="0"/>
            <a:r>
              <a:rPr lang="en-US" dirty="0"/>
              <a:t>Click to edit Master title style</a:t>
            </a:r>
          </a:p>
        </p:txBody>
      </p:sp>
      <p:sp>
        <p:nvSpPr>
          <p:cNvPr id="5" name="Text Placeholder 3"/>
          <p:cNvSpPr>
            <a:spLocks noGrp="1"/>
          </p:cNvSpPr>
          <p:nvPr>
            <p:ph type="body" sz="quarter" idx="11" hasCustomPrompt="1"/>
          </p:nvPr>
        </p:nvSpPr>
        <p:spPr>
          <a:xfrm>
            <a:off x="6259805" y="1376045"/>
            <a:ext cx="5577548" cy="1584682"/>
          </a:xfrm>
        </p:spPr>
        <p:txBody>
          <a:bodyPr/>
          <a:lstStyle>
            <a:lvl1pPr marL="188530" indent="-188530">
              <a:lnSpc>
                <a:spcPct val="110000"/>
              </a:lnSpc>
              <a:buClr>
                <a:srgbClr val="B42100"/>
              </a:buClr>
              <a:defRPr baseline="0">
                <a:latin typeface="Palatino Linotype" panose="02040502050505030304" pitchFamily="18" charset="0"/>
                <a:ea typeface="华文楷体" panose="02010600040101010101" pitchFamily="2" charset="-122"/>
              </a:defRPr>
            </a:lvl1pPr>
            <a:lvl2pPr>
              <a:defRPr>
                <a:latin typeface="Palatino Linotype" panose="02040502050505030304" pitchFamily="18" charset="0"/>
                <a:ea typeface="华文楷体" panose="02010600040101010101" pitchFamily="2" charset="-122"/>
              </a:defRPr>
            </a:lvl2pPr>
            <a:lvl3pPr marL="895171" indent="-171416">
              <a:lnSpc>
                <a:spcPct val="110000"/>
              </a:lnSpc>
              <a:spcBef>
                <a:spcPct val="0"/>
              </a:spcBef>
              <a:buClr>
                <a:srgbClr val="B42100"/>
              </a:buClr>
              <a:buFont typeface="Arial" pitchFamily="34" charset="0"/>
              <a:buChar char="•"/>
              <a:tabLst>
                <a:tab pos="1161818" algn="l"/>
              </a:tabLst>
              <a:defRPr>
                <a:latin typeface="Palatino Linotype" panose="02040502050505030304" pitchFamily="18" charset="0"/>
                <a:ea typeface="华文楷体" panose="02010600040101010101" pitchFamily="2" charset="-122"/>
              </a:defRPr>
            </a:lvl3pPr>
            <a:lvl4pPr marL="1161818" indent="-171416">
              <a:lnSpc>
                <a:spcPct val="110000"/>
              </a:lnSpc>
              <a:spcBef>
                <a:spcPct val="0"/>
              </a:spcBef>
              <a:buClr>
                <a:schemeClr val="bg1">
                  <a:lumMod val="75000"/>
                </a:schemeClr>
              </a:buClr>
              <a:buFont typeface="Vrinda" panose="020B0502040204020203" pitchFamily="34" charset="0"/>
              <a:buChar char="-"/>
              <a:tabLst>
                <a:tab pos="1161818" algn="l"/>
              </a:tabLst>
              <a:defRPr>
                <a:latin typeface="Palatino Linotype" panose="02040502050505030304" pitchFamily="18" charset="0"/>
                <a:ea typeface="华文楷体" panose="02010600040101010101" pitchFamily="2" charset="-122"/>
              </a:defRPr>
            </a:lvl4pPr>
            <a:lvl5pPr>
              <a:defRPr>
                <a:latin typeface="Palatino Linotype" panose="02040502050505030304" pitchFamily="18" charset="0"/>
                <a:ea typeface="华文楷体" panose="02010600040101010101" pitchFamily="2" charset="-122"/>
              </a:defRPr>
            </a:lvl5pPr>
          </a:lstStyle>
          <a:p>
            <a:pPr marL="188568" indent="-188568">
              <a:lnSpc>
                <a:spcPct val="110000"/>
              </a:lnSpc>
              <a:buClr>
                <a:srgbClr val="B42100"/>
              </a:buClr>
            </a:pPr>
            <a:r>
              <a:rPr kumimoji="1" lang="en-US" altLang="zh-CN" sz="1600" dirty="0">
                <a:ea typeface="PMingLiU" pitchFamily="18" charset="-120"/>
              </a:rPr>
              <a:t>Text</a:t>
            </a:r>
            <a:r>
              <a:rPr kumimoji="1" lang="en-US" altLang="zh-CN" sz="1600" baseline="0" dirty="0">
                <a:ea typeface="PMingLiU" pitchFamily="18" charset="-120"/>
              </a:rPr>
              <a:t> on first level here</a:t>
            </a:r>
            <a:endParaRPr kumimoji="1" lang="en-US" altLang="zh-CN" sz="1600" dirty="0">
              <a:ea typeface="PMingLiU" pitchFamily="18" charset="-120"/>
            </a:endParaRPr>
          </a:p>
          <a:p>
            <a:pPr marL="526945" lvl="1" indent="-180939" fontAlgn="b">
              <a:lnSpc>
                <a:spcPct val="110000"/>
              </a:lnSpc>
              <a:buClr>
                <a:schemeClr val="bg1">
                  <a:lumMod val="75000"/>
                </a:schemeClr>
              </a:buClr>
              <a:defRPr/>
            </a:pPr>
            <a:r>
              <a:rPr lang="en-US" altLang="zh-CN" sz="1600" dirty="0">
                <a:latin typeface="Palatino Linotype" panose="02040502050505030304" pitchFamily="18" charset="0"/>
              </a:rPr>
              <a:t>Second level</a:t>
            </a:r>
          </a:p>
          <a:p>
            <a:pPr marL="895171" lvl="2" indent="-171416">
              <a:lnSpc>
                <a:spcPct val="110000"/>
              </a:lnSpc>
              <a:spcBef>
                <a:spcPct val="0"/>
              </a:spcBef>
              <a:buClr>
                <a:srgbClr val="B42100"/>
              </a:buClr>
              <a:buFont typeface="Arial" pitchFamily="34" charset="0"/>
              <a:buChar char="•"/>
              <a:tabLst>
                <a:tab pos="1161818" algn="l"/>
              </a:tabLst>
            </a:pPr>
            <a:r>
              <a:rPr kumimoji="1" lang="en-US" altLang="zh-CN" sz="1600" dirty="0">
                <a:latin typeface="Palatino Linotype" panose="02040502050505030304" pitchFamily="18" charset="0"/>
                <a:ea typeface="PMingLiU" pitchFamily="18" charset="-120"/>
              </a:rPr>
              <a:t>Third level</a:t>
            </a:r>
          </a:p>
          <a:p>
            <a:pPr marL="1161818" lvl="3" indent="-171416">
              <a:lnSpc>
                <a:spcPct val="110000"/>
              </a:lnSpc>
              <a:spcBef>
                <a:spcPct val="0"/>
              </a:spcBef>
              <a:buClr>
                <a:schemeClr val="bg1">
                  <a:lumMod val="75000"/>
                </a:schemeClr>
              </a:buClr>
              <a:buFont typeface="Vrinda" panose="020B0502040204020203" pitchFamily="34" charset="0"/>
              <a:buChar char="-"/>
              <a:tabLst>
                <a:tab pos="1161818" algn="l"/>
              </a:tabLst>
            </a:pPr>
            <a:r>
              <a:rPr kumimoji="1" lang="en-US" altLang="zh-CN" sz="1600" dirty="0">
                <a:latin typeface="Palatino Linotype" panose="02040502050505030304" pitchFamily="18" charset="0"/>
                <a:ea typeface="PMingLiU" pitchFamily="18" charset="-120"/>
              </a:rPr>
              <a:t>Content</a:t>
            </a:r>
          </a:p>
          <a:p>
            <a:pPr marL="628524" lvl="1" indent="-180939" fontAlgn="b">
              <a:lnSpc>
                <a:spcPct val="110000"/>
              </a:lnSpc>
              <a:buClr>
                <a:schemeClr val="bg1">
                  <a:lumMod val="75000"/>
                </a:schemeClr>
              </a:buClr>
              <a:defRPr/>
            </a:pPr>
            <a:endParaRPr lang="en-US" altLang="zh-CN" sz="1600" dirty="0">
              <a:latin typeface="Palatino Linotype" panose="02040502050505030304" pitchFamily="18"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R Divider">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userDrawn="1">
            <p:custDataLst>
              <p:tags r:id="rId2"/>
            </p:custDataLst>
          </p:nvPr>
        </p:nvGraphicFramePr>
        <p:xfrm>
          <a:off x="1955" y="1588"/>
          <a:ext cx="1954" cy="1587"/>
        </p:xfrm>
        <a:graphic>
          <a:graphicData uri="http://schemas.openxmlformats.org/presentationml/2006/ole">
            <mc:AlternateContent xmlns:mc="http://schemas.openxmlformats.org/markup-compatibility/2006">
              <mc:Choice xmlns:v="urn:schemas-microsoft-com:vml" Requires="v">
                <p:oleObj spid="_x0000_s15396" name="think-cell Slide" r:id="rId4" imgW="465" imgH="457" progId="TCLayout.ActiveDocument.1">
                  <p:embed/>
                </p:oleObj>
              </mc:Choice>
              <mc:Fallback>
                <p:oleObj name="think-cell Slide" r:id="rId4" imgW="465" imgH="457" progId="TCLayout.ActiveDocument.1">
                  <p:embed/>
                  <p:pic>
                    <p:nvPicPr>
                      <p:cNvPr id="0" name=""/>
                      <p:cNvPicPr/>
                      <p:nvPr/>
                    </p:nvPicPr>
                    <p:blipFill>
                      <a:blip r:embed="rId5"/>
                      <a:stretch>
                        <a:fillRect/>
                      </a:stretch>
                    </p:blipFill>
                    <p:spPr>
                      <a:xfrm>
                        <a:off x="1955" y="1588"/>
                        <a:ext cx="1954" cy="1587"/>
                      </a:xfrm>
                      <a:prstGeom prst="rect">
                        <a:avLst/>
                      </a:prstGeom>
                    </p:spPr>
                  </p:pic>
                </p:oleObj>
              </mc:Fallback>
            </mc:AlternateContent>
          </a:graphicData>
        </a:graphic>
      </p:graphicFrame>
      <p:sp>
        <p:nvSpPr>
          <p:cNvPr id="6" name="Text Placeholder 5"/>
          <p:cNvSpPr>
            <a:spLocks noGrp="1"/>
          </p:cNvSpPr>
          <p:nvPr>
            <p:ph type="body" sz="quarter" idx="10" hasCustomPrompt="1"/>
          </p:nvPr>
        </p:nvSpPr>
        <p:spPr>
          <a:xfrm>
            <a:off x="326401" y="2157985"/>
            <a:ext cx="11528468" cy="290782"/>
          </a:xfrm>
          <a:ln>
            <a:noFill/>
          </a:ln>
        </p:spPr>
        <p:txBody>
          <a:bodyPr/>
          <a:lstStyle>
            <a:lvl1pPr marL="172393" indent="-172393">
              <a:buFont typeface="Arial" pitchFamily="34" charset="0"/>
              <a:buChar char="•"/>
              <a:defRPr sz="2100" baseline="0"/>
            </a:lvl1pPr>
            <a:lvl2pPr marL="363939" indent="-191547">
              <a:spcBef>
                <a:spcPts val="629"/>
              </a:spcBef>
              <a:buFont typeface="Arial" pitchFamily="34" charset="0"/>
              <a:buChar char="–"/>
              <a:defRPr sz="2100"/>
            </a:lvl2pPr>
            <a:lvl3pPr marL="507598" indent="-143660">
              <a:spcBef>
                <a:spcPts val="210"/>
              </a:spcBef>
              <a:buFont typeface="Arial" pitchFamily="34" charset="0"/>
              <a:buChar char="-"/>
              <a:defRPr sz="2100"/>
            </a:lvl3pPr>
            <a:lvl4pPr>
              <a:defRPr sz="2100"/>
            </a:lvl4pPr>
            <a:lvl5pPr>
              <a:defRPr sz="2100"/>
            </a:lvl5pPr>
          </a:lstStyle>
          <a:p>
            <a:pPr lvl="0"/>
            <a:r>
              <a:rPr lang="en-US" dirty="0"/>
              <a:t>Divider subsections here</a:t>
            </a:r>
          </a:p>
        </p:txBody>
      </p:sp>
      <p:sp>
        <p:nvSpPr>
          <p:cNvPr id="2" name="Title 1"/>
          <p:cNvSpPr>
            <a:spLocks noGrp="1"/>
          </p:cNvSpPr>
          <p:nvPr>
            <p:ph type="title" hasCustomPrompt="1"/>
          </p:nvPr>
        </p:nvSpPr>
        <p:spPr>
          <a:xfrm>
            <a:off x="326401" y="1627632"/>
            <a:ext cx="11528382" cy="338328"/>
          </a:xfrm>
          <a:prstGeom prst="rect">
            <a:avLst/>
          </a:prstGeom>
          <a:ln>
            <a:noFill/>
          </a:ln>
        </p:spPr>
        <p:txBody>
          <a:bodyPr lIns="95793" tIns="47896" rIns="95793" bIns="47896"/>
          <a:lstStyle>
            <a:lvl1pPr>
              <a:defRPr baseline="0"/>
            </a:lvl1pPr>
          </a:lstStyle>
          <a:p>
            <a:r>
              <a:rPr lang="en-US" dirty="0"/>
              <a:t>Divider text here</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D79DD08-BF6F-5949-9956-F9F83D3AF275}" type="datetimeFigureOut">
              <a:rPr kumimoji="1" lang="zh-CN" altLang="en-US" smtClean="0"/>
              <a:t>2020/1/13</a:t>
            </a:fld>
            <a:endParaRPr kumimoji="1"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4" name="幻灯片编号占位符 3"/>
          <p:cNvSpPr>
            <a:spLocks noGrp="1"/>
          </p:cNvSpPr>
          <p:nvPr>
            <p:ph type="sldNum" sz="quarter" idx="12"/>
          </p:nvPr>
        </p:nvSpPr>
        <p:spPr>
          <a:xfrm>
            <a:off x="8610600" y="6356350"/>
            <a:ext cx="2743200" cy="365125"/>
          </a:xfrm>
          <a:prstGeom prst="rect">
            <a:avLst/>
          </a:prstGeom>
        </p:spPr>
        <p:txBody>
          <a:bodyPr/>
          <a:lstStyle/>
          <a:p>
            <a:fld id="{96119907-75CC-2644-B5CE-BA4163AA56C5}" type="slidenum">
              <a:rPr kumimoji="1" lang="zh-CN" altLang="en-US" smtClean="0"/>
              <a:t>‹#›</a:t>
            </a:fld>
            <a:endParaRPr kumimoji="1" lang="zh-CN" altLang="en-US"/>
          </a:p>
        </p:txBody>
      </p:sp>
    </p:spTree>
    <p:extLst>
      <p:ext uri="{BB962C8B-B14F-4D97-AF65-F5344CB8AC3E}">
        <p14:creationId xmlns:p14="http://schemas.microsoft.com/office/powerpoint/2010/main" val="18270386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R CoverWhite">
    <p:spTree>
      <p:nvGrpSpPr>
        <p:cNvPr id="1" name=""/>
        <p:cNvGrpSpPr/>
        <p:nvPr/>
      </p:nvGrpSpPr>
      <p:grpSpPr>
        <a:xfrm>
          <a:off x="0" y="0"/>
          <a:ext cx="0" cy="0"/>
          <a:chOff x="0" y="0"/>
          <a:chExt cx="0" cy="0"/>
        </a:xfrm>
      </p:grpSpPr>
      <p:graphicFrame>
        <p:nvGraphicFramePr>
          <p:cNvPr id="39" name="对象 38" hidden="1"/>
          <p:cNvGraphicFramePr>
            <a:graphicFrameLocks noChangeAspect="1"/>
          </p:cNvGraphicFramePr>
          <p:nvPr userDrawn="1">
            <p:custDataLst>
              <p:tags r:id="rId2"/>
            </p:custDataLst>
          </p:nvPr>
        </p:nvGraphicFramePr>
        <p:xfrm>
          <a:off x="1955" y="1588"/>
          <a:ext cx="1954" cy="1587"/>
        </p:xfrm>
        <a:graphic>
          <a:graphicData uri="http://schemas.openxmlformats.org/presentationml/2006/ole">
            <mc:AlternateContent xmlns:mc="http://schemas.openxmlformats.org/markup-compatibility/2006">
              <mc:Choice xmlns:v="urn:schemas-microsoft-com:vml" Requires="v">
                <p:oleObj spid="_x0000_s17444" name="think-cell Slide" r:id="rId4" imgW="465" imgH="457" progId="TCLayout.ActiveDocument.1">
                  <p:embed/>
                </p:oleObj>
              </mc:Choice>
              <mc:Fallback>
                <p:oleObj name="think-cell Slide" r:id="rId4" imgW="465" imgH="457" progId="TCLayout.ActiveDocument.1">
                  <p:embed/>
                  <p:pic>
                    <p:nvPicPr>
                      <p:cNvPr id="0" name=""/>
                      <p:cNvPicPr/>
                      <p:nvPr/>
                    </p:nvPicPr>
                    <p:blipFill>
                      <a:blip r:embed="rId5"/>
                      <a:stretch>
                        <a:fillRect/>
                      </a:stretch>
                    </p:blipFill>
                    <p:spPr>
                      <a:xfrm>
                        <a:off x="1955" y="1588"/>
                        <a:ext cx="1954" cy="1587"/>
                      </a:xfrm>
                      <a:prstGeom prst="rect">
                        <a:avLst/>
                      </a:prstGeom>
                    </p:spPr>
                  </p:pic>
                </p:oleObj>
              </mc:Fallback>
            </mc:AlternateContent>
          </a:graphicData>
        </a:graphic>
      </p:graphicFrame>
      <p:sp>
        <p:nvSpPr>
          <p:cNvPr id="15" name="Text Placeholder 13"/>
          <p:cNvSpPr>
            <a:spLocks noGrp="1"/>
          </p:cNvSpPr>
          <p:nvPr>
            <p:ph type="body" sz="quarter" idx="16" hasCustomPrompt="1"/>
          </p:nvPr>
        </p:nvSpPr>
        <p:spPr>
          <a:xfrm>
            <a:off x="326401" y="6101621"/>
            <a:ext cx="4415367" cy="207701"/>
          </a:xfrm>
        </p:spPr>
        <p:txBody>
          <a:bodyPr anchor="b" anchorCtr="0"/>
          <a:lstStyle>
            <a:lvl1pPr marL="0" indent="0">
              <a:spcBef>
                <a:spcPts val="0"/>
              </a:spcBef>
              <a:buNone/>
              <a:defRPr sz="1500">
                <a:latin typeface="Palatino Linotype" panose="02040502050505030304" pitchFamily="18" charset="0"/>
              </a:defRPr>
            </a:lvl1pPr>
            <a:lvl2pPr marL="191547" indent="0">
              <a:buNone/>
              <a:defRPr sz="1000"/>
            </a:lvl2pPr>
            <a:lvl3pPr marL="338556" indent="0">
              <a:buNone/>
              <a:defRPr sz="1000"/>
            </a:lvl3pPr>
            <a:lvl4pPr marL="535049" indent="0">
              <a:buNone/>
              <a:defRPr sz="1000"/>
            </a:lvl4pPr>
            <a:lvl5pPr marL="686251" indent="0">
              <a:buNone/>
              <a:defRPr sz="1000"/>
            </a:lvl5pPr>
          </a:lstStyle>
          <a:p>
            <a:pPr lvl="0"/>
            <a:r>
              <a:rPr lang="en-US" dirty="0"/>
              <a:t>Author(s) here</a:t>
            </a:r>
          </a:p>
        </p:txBody>
      </p:sp>
      <p:sp>
        <p:nvSpPr>
          <p:cNvPr id="9" name="Text Placeholder 8"/>
          <p:cNvSpPr>
            <a:spLocks noGrp="1"/>
          </p:cNvSpPr>
          <p:nvPr>
            <p:ph type="body" sz="quarter" idx="15" hasCustomPrompt="1"/>
          </p:nvPr>
        </p:nvSpPr>
        <p:spPr>
          <a:xfrm>
            <a:off x="326401" y="5073439"/>
            <a:ext cx="5290556" cy="207701"/>
          </a:xfrm>
          <a:noFill/>
          <a:ln w="6350" cap="flat">
            <a:noFill/>
          </a:ln>
        </p:spPr>
        <p:txBody>
          <a:bodyPr vert="horz" wrap="square" lIns="0" tIns="0" rIns="0" bIns="0" rtlCol="0">
            <a:spAutoFit/>
          </a:bodyPr>
          <a:lstStyle>
            <a:lvl1pPr marL="188530" indent="-188530">
              <a:buNone/>
              <a:defRPr lang="en-US" sz="1500" baseline="0" smtClean="0">
                <a:latin typeface="Palatino Linotype" panose="02040502050505030304" pitchFamily="18" charset="0"/>
              </a:defRPr>
            </a:lvl1pPr>
            <a:lvl2pPr>
              <a:defRPr lang="en-US" smtClean="0"/>
            </a:lvl2pPr>
            <a:lvl3pPr>
              <a:defRPr lang="en-US" smtClean="0"/>
            </a:lvl3pPr>
            <a:lvl4pPr>
              <a:defRPr lang="en-US" smtClean="0"/>
            </a:lvl4pPr>
            <a:lvl5pPr>
              <a:defRPr lang="en-US"/>
            </a:lvl5pPr>
          </a:lstStyle>
          <a:p>
            <a:r>
              <a:rPr lang="en-US" dirty="0"/>
              <a:t>Date here</a:t>
            </a:r>
          </a:p>
        </p:txBody>
      </p:sp>
      <p:sp>
        <p:nvSpPr>
          <p:cNvPr id="7" name="Text Placeholder 8"/>
          <p:cNvSpPr>
            <a:spLocks noGrp="1"/>
          </p:cNvSpPr>
          <p:nvPr>
            <p:ph type="body" sz="quarter" idx="12" hasCustomPrompt="1"/>
          </p:nvPr>
        </p:nvSpPr>
        <p:spPr>
          <a:xfrm>
            <a:off x="326401" y="4858081"/>
            <a:ext cx="5289117" cy="207701"/>
          </a:xfrm>
          <a:noFill/>
          <a:ln w="6350" cap="flat">
            <a:noFill/>
          </a:ln>
        </p:spPr>
        <p:txBody>
          <a:bodyPr/>
          <a:lstStyle>
            <a:lvl1pPr marL="0" indent="0">
              <a:spcBef>
                <a:spcPts val="0"/>
              </a:spcBef>
              <a:buFontTx/>
              <a:buNone/>
              <a:defRPr sz="1500" baseline="0">
                <a:latin typeface="Palatino Linotype" panose="02040502050505030304" pitchFamily="18" charset="0"/>
              </a:defRPr>
            </a:lvl1pPr>
          </a:lstStyle>
          <a:p>
            <a:r>
              <a:rPr lang="en-US" dirty="0"/>
              <a:t>Report type here</a:t>
            </a:r>
          </a:p>
        </p:txBody>
      </p:sp>
      <p:sp>
        <p:nvSpPr>
          <p:cNvPr id="3" name="Title 1"/>
          <p:cNvSpPr>
            <a:spLocks noGrp="1"/>
          </p:cNvSpPr>
          <p:nvPr>
            <p:ph type="ctrTitle" hasCustomPrompt="1"/>
          </p:nvPr>
        </p:nvSpPr>
        <p:spPr>
          <a:xfrm>
            <a:off x="326400" y="3594997"/>
            <a:ext cx="11523133" cy="498598"/>
          </a:xfrm>
          <a:prstGeom prst="rect">
            <a:avLst/>
          </a:prstGeom>
          <a:noFill/>
          <a:ln w="6350" cap="flat">
            <a:noFill/>
          </a:ln>
        </p:spPr>
        <p:txBody>
          <a:bodyPr lIns="95793" tIns="47896" rIns="95793" bIns="47896"/>
          <a:lstStyle>
            <a:lvl1pPr algn="l">
              <a:lnSpc>
                <a:spcPct val="90000"/>
              </a:lnSpc>
              <a:defRPr sz="3799" b="0" baseline="0">
                <a:latin typeface="Arial" pitchFamily="34" charset="0"/>
                <a:cs typeface="Arial" pitchFamily="34" charset="0"/>
              </a:defRPr>
            </a:lvl1pPr>
          </a:lstStyle>
          <a:p>
            <a:r>
              <a:rPr lang="en-US" dirty="0"/>
              <a:t>Presentation title here</a:t>
            </a:r>
            <a:endParaRPr lang="de-DE" dirty="0"/>
          </a:p>
        </p:txBody>
      </p:sp>
      <p:cxnSp>
        <p:nvCxnSpPr>
          <p:cNvPr id="5" name="Straight Connector 4"/>
          <p:cNvCxnSpPr/>
          <p:nvPr/>
        </p:nvCxnSpPr>
        <p:spPr>
          <a:xfrm>
            <a:off x="1" y="3457836"/>
            <a:ext cx="12192000" cy="0"/>
          </a:xfrm>
          <a:prstGeom prst="line">
            <a:avLst/>
          </a:prstGeom>
          <a:ln w="6350" cap="flat">
            <a:solidFill>
              <a:srgbClr val="B42100"/>
            </a:solidFill>
            <a:miter lim="800000"/>
          </a:ln>
        </p:spPr>
        <p:style>
          <a:lnRef idx="1">
            <a:schemeClr val="accent1"/>
          </a:lnRef>
          <a:fillRef idx="0">
            <a:schemeClr val="accent1"/>
          </a:fillRef>
          <a:effectRef idx="0">
            <a:schemeClr val="accent1"/>
          </a:effectRef>
          <a:fontRef idx="minor">
            <a:schemeClr val="tx1"/>
          </a:fontRef>
        </p:style>
      </p:cxnSp>
      <p:sp>
        <p:nvSpPr>
          <p:cNvPr id="4" name="Subtitle 2"/>
          <p:cNvSpPr>
            <a:spLocks noGrp="1"/>
          </p:cNvSpPr>
          <p:nvPr>
            <p:ph type="subTitle" idx="1" hasCustomPrompt="1"/>
          </p:nvPr>
        </p:nvSpPr>
        <p:spPr>
          <a:xfrm>
            <a:off x="326400" y="3064645"/>
            <a:ext cx="11523133" cy="263088"/>
          </a:xfrm>
          <a:prstGeom prst="rect">
            <a:avLst/>
          </a:prstGeom>
          <a:noFill/>
          <a:ln w="6350" cap="flat">
            <a:noFill/>
          </a:ln>
        </p:spPr>
        <p:txBody>
          <a:bodyPr/>
          <a:lstStyle>
            <a:lvl1pPr marL="0" indent="0" algn="l">
              <a:lnSpc>
                <a:spcPct val="90000"/>
              </a:lnSpc>
              <a:spcBef>
                <a:spcPts val="943"/>
              </a:spcBef>
              <a:buNone/>
              <a:defRPr sz="1900" b="1" i="0" baseline="0">
                <a:solidFill>
                  <a:schemeClr val="tx1"/>
                </a:solidFill>
                <a:latin typeface="Arial" pitchFamily="34" charset="0"/>
                <a:cs typeface="Arial" pitchFamily="34" charset="0"/>
              </a:defRPr>
            </a:lvl1pPr>
            <a:lvl2pPr marL="478867" indent="0" algn="ctr">
              <a:buNone/>
              <a:defRPr>
                <a:solidFill>
                  <a:schemeClr val="tx1">
                    <a:tint val="75000"/>
                  </a:schemeClr>
                </a:solidFill>
              </a:defRPr>
            </a:lvl2pPr>
            <a:lvl3pPr marL="957733" indent="0" algn="ctr">
              <a:buNone/>
              <a:defRPr>
                <a:solidFill>
                  <a:schemeClr val="tx1">
                    <a:tint val="75000"/>
                  </a:schemeClr>
                </a:solidFill>
              </a:defRPr>
            </a:lvl3pPr>
            <a:lvl4pPr marL="1436601" indent="0" algn="ctr">
              <a:buNone/>
              <a:defRPr>
                <a:solidFill>
                  <a:schemeClr val="tx1">
                    <a:tint val="75000"/>
                  </a:schemeClr>
                </a:solidFill>
              </a:defRPr>
            </a:lvl4pPr>
            <a:lvl5pPr marL="1915468" indent="0" algn="ctr">
              <a:buNone/>
              <a:defRPr>
                <a:solidFill>
                  <a:schemeClr val="tx1">
                    <a:tint val="75000"/>
                  </a:schemeClr>
                </a:solidFill>
              </a:defRPr>
            </a:lvl5pPr>
            <a:lvl6pPr marL="2394335" indent="0" algn="ctr">
              <a:buNone/>
              <a:defRPr>
                <a:solidFill>
                  <a:schemeClr val="tx1">
                    <a:tint val="75000"/>
                  </a:schemeClr>
                </a:solidFill>
              </a:defRPr>
            </a:lvl6pPr>
            <a:lvl7pPr marL="2873201" indent="0" algn="ctr">
              <a:buNone/>
              <a:defRPr>
                <a:solidFill>
                  <a:schemeClr val="tx1">
                    <a:tint val="75000"/>
                  </a:schemeClr>
                </a:solidFill>
              </a:defRPr>
            </a:lvl7pPr>
            <a:lvl8pPr marL="3352068" indent="0" algn="ctr">
              <a:buNone/>
              <a:defRPr>
                <a:solidFill>
                  <a:schemeClr val="tx1">
                    <a:tint val="75000"/>
                  </a:schemeClr>
                </a:solidFill>
              </a:defRPr>
            </a:lvl8pPr>
            <a:lvl9pPr marL="3830936" indent="0" algn="ctr">
              <a:buNone/>
              <a:defRPr>
                <a:solidFill>
                  <a:schemeClr val="tx1">
                    <a:tint val="75000"/>
                  </a:schemeClr>
                </a:solidFill>
              </a:defRPr>
            </a:lvl9pPr>
          </a:lstStyle>
          <a:p>
            <a:r>
              <a:rPr lang="en-US" dirty="0"/>
              <a:t>Presentation subtitle or client name here</a:t>
            </a:r>
          </a:p>
        </p:txBody>
      </p:sp>
      <p:sp>
        <p:nvSpPr>
          <p:cNvPr id="10" name="矩形 9"/>
          <p:cNvSpPr/>
          <p:nvPr userDrawn="1"/>
        </p:nvSpPr>
        <p:spPr>
          <a:xfrm>
            <a:off x="3259538" y="-3774"/>
            <a:ext cx="8930508" cy="922684"/>
          </a:xfrm>
          <a:prstGeom prst="rect">
            <a:avLst/>
          </a:prstGeom>
          <a:solidFill>
            <a:srgbClr val="B42100"/>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5" tIns="73135" rIns="73135" bIns="73135" numCol="1" spcCol="0" rtlCol="0" fromWordArt="0" anchor="ctr" anchorCtr="0" forceAA="0" compatLnSpc="1">
            <a:prstTxWarp prst="textNoShape">
              <a:avLst/>
            </a:prstTxWarp>
            <a:noAutofit/>
          </a:bodyPr>
          <a:lstStyle/>
          <a:p>
            <a:pPr algn="ctr" defTabSz="957733">
              <a:lnSpc>
                <a:spcPct val="90000"/>
              </a:lnSpc>
              <a:spcBef>
                <a:spcPts val="900"/>
              </a:spcBef>
            </a:pPr>
            <a:endParaRPr lang="en-US" sz="1400" dirty="0" err="1">
              <a:solidFill>
                <a:srgbClr val="FFFFFF"/>
              </a:solidFill>
              <a:cs typeface="Arial" pitchFamily="34" charset="0"/>
            </a:endParaRPr>
          </a:p>
        </p:txBody>
      </p:sp>
      <p:pic>
        <p:nvPicPr>
          <p:cNvPr id="11" name="Picture 2" descr="http://statics.phbs.pku.edu.cn/uploadfile/2017/1122/20171122092949636.png"/>
          <p:cNvPicPr>
            <a:picLocks noChangeAspect="1" noChangeArrowheads="1"/>
          </p:cNvPicPr>
          <p:nvPr userDrawn="1"/>
        </p:nvPicPr>
        <p:blipFill rotWithShape="1">
          <a:blip r:embed="rId6"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16631" t="26645" r="15215" b="28137"/>
          <a:stretch/>
        </p:blipFill>
        <p:spPr bwMode="auto">
          <a:xfrm>
            <a:off x="449228" y="166199"/>
            <a:ext cx="2410119" cy="6694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R Disclaimer">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2"/>
            </p:custDataLst>
          </p:nvPr>
        </p:nvGraphicFramePr>
        <p:xfrm>
          <a:off x="1955" y="1588"/>
          <a:ext cx="1954" cy="1587"/>
        </p:xfrm>
        <a:graphic>
          <a:graphicData uri="http://schemas.openxmlformats.org/presentationml/2006/ole">
            <mc:AlternateContent xmlns:mc="http://schemas.openxmlformats.org/markup-compatibility/2006">
              <mc:Choice xmlns:v="urn:schemas-microsoft-com:vml" Requires="v">
                <p:oleObj spid="_x0000_s18468" name="think-cell Slide" r:id="rId4" imgW="465" imgH="457" progId="TCLayout.ActiveDocument.1">
                  <p:embed/>
                </p:oleObj>
              </mc:Choice>
              <mc:Fallback>
                <p:oleObj name="think-cell Slide" r:id="rId4" imgW="465" imgH="457" progId="TCLayout.ActiveDocument.1">
                  <p:embed/>
                  <p:pic>
                    <p:nvPicPr>
                      <p:cNvPr id="0" name=""/>
                      <p:cNvPicPr/>
                      <p:nvPr/>
                    </p:nvPicPr>
                    <p:blipFill>
                      <a:blip r:embed="rId5"/>
                      <a:stretch>
                        <a:fillRect/>
                      </a:stretch>
                    </p:blipFill>
                    <p:spPr>
                      <a:xfrm>
                        <a:off x="1955" y="1588"/>
                        <a:ext cx="1954" cy="1587"/>
                      </a:xfrm>
                      <a:prstGeom prst="rect">
                        <a:avLst/>
                      </a:prstGeom>
                    </p:spPr>
                  </p:pic>
                </p:oleObj>
              </mc:Fallback>
            </mc:AlternateContent>
          </a:graphicData>
        </a:graphic>
      </p:graphicFrame>
      <p:sp>
        <p:nvSpPr>
          <p:cNvPr id="7" name="Title Placeholder 1"/>
          <p:cNvSpPr>
            <a:spLocks noGrp="1"/>
          </p:cNvSpPr>
          <p:nvPr>
            <p:ph type="title"/>
          </p:nvPr>
        </p:nvSpPr>
        <p:spPr bwMode="auto">
          <a:xfrm>
            <a:off x="326009" y="296795"/>
            <a:ext cx="11531829" cy="61104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a:latin typeface="Palatino Linotype" panose="02040502050505030304" pitchFamily="18" charset="0"/>
                <a:ea typeface="华文楷体" panose="02010600040101010101" pitchFamily="2" charset="-122"/>
              </a:defRPr>
            </a:lvl1pPr>
          </a:lstStyle>
          <a:p>
            <a:pPr lvl="0"/>
            <a:r>
              <a:rPr lang="en-US" dirty="0"/>
              <a:t>Click to edit Master title style</a:t>
            </a:r>
          </a:p>
        </p:txBody>
      </p:sp>
      <p:pic>
        <p:nvPicPr>
          <p:cNvPr id="4" name="Picture 2" descr="http://statics.phbs.pku.edu.cn/uploadfile/2017/1122/20171122092949636.png"/>
          <p:cNvPicPr>
            <a:picLocks noChangeAspect="1" noChangeArrowheads="1"/>
          </p:cNvPicPr>
          <p:nvPr userDrawn="1"/>
        </p:nvPicPr>
        <p:blipFill rotWithShape="1">
          <a:blip r:embed="rId6"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16631" t="26645" r="15215" b="28137"/>
          <a:stretch/>
        </p:blipFill>
        <p:spPr bwMode="auto">
          <a:xfrm>
            <a:off x="9447719" y="189391"/>
            <a:ext cx="2410119" cy="6694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R TitleAndText">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2"/>
            </p:custDataLst>
          </p:nvPr>
        </p:nvGraphicFramePr>
        <p:xfrm>
          <a:off x="1955" y="1588"/>
          <a:ext cx="1954" cy="1587"/>
        </p:xfrm>
        <a:graphic>
          <a:graphicData uri="http://schemas.openxmlformats.org/presentationml/2006/ole">
            <mc:AlternateContent xmlns:mc="http://schemas.openxmlformats.org/markup-compatibility/2006">
              <mc:Choice xmlns:v="urn:schemas-microsoft-com:vml" Requires="v">
                <p:oleObj spid="_x0000_s19492" name="think-cell Slide" r:id="rId4" imgW="465" imgH="457" progId="TCLayout.ActiveDocument.1">
                  <p:embed/>
                </p:oleObj>
              </mc:Choice>
              <mc:Fallback>
                <p:oleObj name="think-cell Slide" r:id="rId4" imgW="465" imgH="457" progId="TCLayout.ActiveDocument.1">
                  <p:embed/>
                  <p:pic>
                    <p:nvPicPr>
                      <p:cNvPr id="0" name=""/>
                      <p:cNvPicPr/>
                      <p:nvPr/>
                    </p:nvPicPr>
                    <p:blipFill>
                      <a:blip r:embed="rId5"/>
                      <a:stretch>
                        <a:fillRect/>
                      </a:stretch>
                    </p:blipFill>
                    <p:spPr>
                      <a:xfrm>
                        <a:off x="1955" y="1588"/>
                        <a:ext cx="1954" cy="1587"/>
                      </a:xfrm>
                      <a:prstGeom prst="rect">
                        <a:avLst/>
                      </a:prstGeom>
                    </p:spPr>
                  </p:pic>
                </p:oleObj>
              </mc:Fallback>
            </mc:AlternateContent>
          </a:graphicData>
        </a:graphic>
      </p:graphicFrame>
      <p:sp>
        <p:nvSpPr>
          <p:cNvPr id="4" name="Text Placeholder 3"/>
          <p:cNvSpPr>
            <a:spLocks noGrp="1"/>
          </p:cNvSpPr>
          <p:nvPr>
            <p:ph type="body" sz="quarter" idx="10" hasCustomPrompt="1"/>
          </p:nvPr>
        </p:nvSpPr>
        <p:spPr>
          <a:xfrm>
            <a:off x="325968" y="1160218"/>
            <a:ext cx="11519999" cy="1584682"/>
          </a:xfrm>
        </p:spPr>
        <p:txBody>
          <a:bodyPr/>
          <a:lstStyle>
            <a:lvl1pPr marL="188530" indent="-188530">
              <a:lnSpc>
                <a:spcPct val="110000"/>
              </a:lnSpc>
              <a:buClr>
                <a:srgbClr val="B42100"/>
              </a:buClr>
              <a:defRPr baseline="0">
                <a:latin typeface="Palatino Linotype" panose="02040502050505030304" pitchFamily="18" charset="0"/>
                <a:ea typeface="华文楷体" panose="02010600040101010101" pitchFamily="2" charset="-122"/>
              </a:defRPr>
            </a:lvl1pPr>
            <a:lvl2pPr>
              <a:defRPr>
                <a:latin typeface="Palatino Linotype" panose="02040502050505030304" pitchFamily="18" charset="0"/>
                <a:ea typeface="华文楷体" panose="02010600040101010101" pitchFamily="2" charset="-122"/>
              </a:defRPr>
            </a:lvl2pPr>
            <a:lvl3pPr marL="895171" indent="-171416">
              <a:lnSpc>
                <a:spcPct val="110000"/>
              </a:lnSpc>
              <a:spcBef>
                <a:spcPct val="0"/>
              </a:spcBef>
              <a:buClr>
                <a:srgbClr val="B42100"/>
              </a:buClr>
              <a:buFont typeface="Arial" pitchFamily="34" charset="0"/>
              <a:buChar char="•"/>
              <a:tabLst>
                <a:tab pos="1161818" algn="l"/>
              </a:tabLst>
              <a:defRPr>
                <a:latin typeface="Palatino Linotype" panose="02040502050505030304" pitchFamily="18" charset="0"/>
                <a:ea typeface="华文楷体" panose="02010600040101010101" pitchFamily="2" charset="-122"/>
              </a:defRPr>
            </a:lvl3pPr>
            <a:lvl4pPr marL="1161818" indent="-171416">
              <a:lnSpc>
                <a:spcPct val="110000"/>
              </a:lnSpc>
              <a:spcBef>
                <a:spcPct val="0"/>
              </a:spcBef>
              <a:buClr>
                <a:schemeClr val="bg1">
                  <a:lumMod val="75000"/>
                </a:schemeClr>
              </a:buClr>
              <a:buFont typeface="Vrinda" panose="020B0502040204020203" pitchFamily="34" charset="0"/>
              <a:buChar char="-"/>
              <a:tabLst>
                <a:tab pos="1161818" algn="l"/>
              </a:tabLst>
              <a:defRPr>
                <a:latin typeface="Palatino Linotype" panose="02040502050505030304" pitchFamily="18" charset="0"/>
                <a:ea typeface="华文楷体" panose="02010600040101010101" pitchFamily="2" charset="-122"/>
              </a:defRPr>
            </a:lvl4pPr>
            <a:lvl5pPr>
              <a:defRPr>
                <a:latin typeface="Palatino Linotype" panose="02040502050505030304" pitchFamily="18" charset="0"/>
                <a:ea typeface="华文楷体" panose="02010600040101010101" pitchFamily="2" charset="-122"/>
              </a:defRPr>
            </a:lvl5pPr>
          </a:lstStyle>
          <a:p>
            <a:pPr marL="188568" indent="-188568">
              <a:lnSpc>
                <a:spcPct val="110000"/>
              </a:lnSpc>
              <a:buClr>
                <a:srgbClr val="B42100"/>
              </a:buClr>
            </a:pPr>
            <a:r>
              <a:rPr kumimoji="1" lang="en-US" altLang="zh-CN" sz="1600" dirty="0">
                <a:ea typeface="PMingLiU" pitchFamily="18" charset="-120"/>
              </a:rPr>
              <a:t>Text</a:t>
            </a:r>
            <a:r>
              <a:rPr kumimoji="1" lang="en-US" altLang="zh-CN" sz="1600" baseline="0" dirty="0">
                <a:ea typeface="PMingLiU" pitchFamily="18" charset="-120"/>
              </a:rPr>
              <a:t> on first level here</a:t>
            </a:r>
            <a:endParaRPr kumimoji="1" lang="en-US" altLang="zh-CN" sz="1600" dirty="0">
              <a:ea typeface="PMingLiU" pitchFamily="18" charset="-120"/>
            </a:endParaRPr>
          </a:p>
          <a:p>
            <a:pPr marL="526945" lvl="1" indent="-180939" fontAlgn="b">
              <a:lnSpc>
                <a:spcPct val="110000"/>
              </a:lnSpc>
              <a:buClr>
                <a:schemeClr val="bg1">
                  <a:lumMod val="75000"/>
                </a:schemeClr>
              </a:buClr>
              <a:defRPr/>
            </a:pPr>
            <a:r>
              <a:rPr lang="en-US" altLang="zh-CN" sz="1600" dirty="0">
                <a:latin typeface="Palatino Linotype" panose="02040502050505030304" pitchFamily="18" charset="0"/>
              </a:rPr>
              <a:t>Second level</a:t>
            </a:r>
          </a:p>
          <a:p>
            <a:pPr marL="895171" lvl="2" indent="-171416">
              <a:lnSpc>
                <a:spcPct val="110000"/>
              </a:lnSpc>
              <a:spcBef>
                <a:spcPct val="0"/>
              </a:spcBef>
              <a:buClr>
                <a:srgbClr val="B42100"/>
              </a:buClr>
              <a:buFont typeface="Arial" pitchFamily="34" charset="0"/>
              <a:buChar char="•"/>
              <a:tabLst>
                <a:tab pos="1161818" algn="l"/>
              </a:tabLst>
            </a:pPr>
            <a:r>
              <a:rPr kumimoji="1" lang="en-US" altLang="zh-CN" sz="1600" dirty="0">
                <a:latin typeface="Palatino Linotype" panose="02040502050505030304" pitchFamily="18" charset="0"/>
                <a:ea typeface="PMingLiU" pitchFamily="18" charset="-120"/>
              </a:rPr>
              <a:t>Third level</a:t>
            </a:r>
          </a:p>
          <a:p>
            <a:pPr marL="1161818" lvl="3" indent="-171416">
              <a:lnSpc>
                <a:spcPct val="110000"/>
              </a:lnSpc>
              <a:spcBef>
                <a:spcPct val="0"/>
              </a:spcBef>
              <a:buClr>
                <a:schemeClr val="bg1">
                  <a:lumMod val="75000"/>
                </a:schemeClr>
              </a:buClr>
              <a:buFont typeface="Vrinda" panose="020B0502040204020203" pitchFamily="34" charset="0"/>
              <a:buChar char="-"/>
              <a:tabLst>
                <a:tab pos="1161818" algn="l"/>
              </a:tabLst>
            </a:pPr>
            <a:r>
              <a:rPr kumimoji="1" lang="en-US" altLang="zh-CN" sz="1600" dirty="0">
                <a:latin typeface="Palatino Linotype" panose="02040502050505030304" pitchFamily="18" charset="0"/>
                <a:ea typeface="PMingLiU" pitchFamily="18" charset="-120"/>
              </a:rPr>
              <a:t>Content</a:t>
            </a:r>
          </a:p>
          <a:p>
            <a:pPr marL="628524" lvl="1" indent="-180939" fontAlgn="b">
              <a:lnSpc>
                <a:spcPct val="110000"/>
              </a:lnSpc>
              <a:buClr>
                <a:schemeClr val="bg1">
                  <a:lumMod val="75000"/>
                </a:schemeClr>
              </a:buClr>
              <a:defRPr/>
            </a:pPr>
            <a:endParaRPr lang="en-US" altLang="zh-CN" sz="1600" dirty="0">
              <a:latin typeface="Palatino Linotype" panose="02040502050505030304" pitchFamily="18" charset="0"/>
            </a:endParaRPr>
          </a:p>
        </p:txBody>
      </p:sp>
      <p:sp>
        <p:nvSpPr>
          <p:cNvPr id="6" name="Title Placeholder 1"/>
          <p:cNvSpPr>
            <a:spLocks noGrp="1"/>
          </p:cNvSpPr>
          <p:nvPr>
            <p:ph type="title"/>
          </p:nvPr>
        </p:nvSpPr>
        <p:spPr bwMode="auto">
          <a:xfrm>
            <a:off x="326009" y="296795"/>
            <a:ext cx="11531829" cy="61104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a:latin typeface="Palatino Linotype" panose="02040502050505030304" pitchFamily="18" charset="0"/>
              </a:defRPr>
            </a:lvl1pPr>
          </a:lstStyle>
          <a:p>
            <a:pPr lvl="0"/>
            <a:r>
              <a:rPr lang="en-US" dirty="0"/>
              <a:t>Click to edit Master title style</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R Onlytext2">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2"/>
            </p:custDataLst>
          </p:nvPr>
        </p:nvGraphicFramePr>
        <p:xfrm>
          <a:off x="1955" y="1588"/>
          <a:ext cx="1954" cy="1587"/>
        </p:xfrm>
        <a:graphic>
          <a:graphicData uri="http://schemas.openxmlformats.org/presentationml/2006/ole">
            <mc:AlternateContent xmlns:mc="http://schemas.openxmlformats.org/markup-compatibility/2006">
              <mc:Choice xmlns:v="urn:schemas-microsoft-com:vml" Requires="v">
                <p:oleObj spid="_x0000_s20516" name="think-cell Slide" r:id="rId4" imgW="465" imgH="457" progId="TCLayout.ActiveDocument.1">
                  <p:embed/>
                </p:oleObj>
              </mc:Choice>
              <mc:Fallback>
                <p:oleObj name="think-cell Slide" r:id="rId4" imgW="465" imgH="457" progId="TCLayout.ActiveDocument.1">
                  <p:embed/>
                  <p:pic>
                    <p:nvPicPr>
                      <p:cNvPr id="0" name=""/>
                      <p:cNvPicPr/>
                      <p:nvPr/>
                    </p:nvPicPr>
                    <p:blipFill>
                      <a:blip r:embed="rId5"/>
                      <a:stretch>
                        <a:fillRect/>
                      </a:stretch>
                    </p:blipFill>
                    <p:spPr>
                      <a:xfrm>
                        <a:off x="1955" y="1588"/>
                        <a:ext cx="1954" cy="1587"/>
                      </a:xfrm>
                      <a:prstGeom prst="rect">
                        <a:avLst/>
                      </a:prstGeom>
                    </p:spPr>
                  </p:pic>
                </p:oleObj>
              </mc:Fallback>
            </mc:AlternateContent>
          </a:graphicData>
        </a:graphic>
      </p:graphicFrame>
      <p:sp>
        <p:nvSpPr>
          <p:cNvPr id="8" name="Text Placeholder 3"/>
          <p:cNvSpPr>
            <a:spLocks noGrp="1"/>
          </p:cNvSpPr>
          <p:nvPr>
            <p:ph type="body" sz="quarter" idx="10" hasCustomPrompt="1"/>
          </p:nvPr>
        </p:nvSpPr>
        <p:spPr>
          <a:xfrm>
            <a:off x="325967" y="1376045"/>
            <a:ext cx="5577548" cy="1584682"/>
          </a:xfrm>
        </p:spPr>
        <p:txBody>
          <a:bodyPr/>
          <a:lstStyle>
            <a:lvl1pPr marL="188530" indent="-188530">
              <a:lnSpc>
                <a:spcPct val="110000"/>
              </a:lnSpc>
              <a:buClr>
                <a:srgbClr val="B42100"/>
              </a:buClr>
              <a:defRPr baseline="0">
                <a:latin typeface="Palatino Linotype" panose="02040502050505030304" pitchFamily="18" charset="0"/>
                <a:ea typeface="华文楷体" panose="02010600040101010101" pitchFamily="2" charset="-122"/>
              </a:defRPr>
            </a:lvl1pPr>
            <a:lvl2pPr>
              <a:defRPr>
                <a:latin typeface="Palatino Linotype" panose="02040502050505030304" pitchFamily="18" charset="0"/>
                <a:ea typeface="华文楷体" panose="02010600040101010101" pitchFamily="2" charset="-122"/>
              </a:defRPr>
            </a:lvl2pPr>
            <a:lvl3pPr marL="895171" indent="-171416">
              <a:lnSpc>
                <a:spcPct val="110000"/>
              </a:lnSpc>
              <a:spcBef>
                <a:spcPct val="0"/>
              </a:spcBef>
              <a:buClr>
                <a:srgbClr val="B42100"/>
              </a:buClr>
              <a:buFont typeface="Arial" pitchFamily="34" charset="0"/>
              <a:buChar char="•"/>
              <a:tabLst>
                <a:tab pos="1161818" algn="l"/>
              </a:tabLst>
              <a:defRPr>
                <a:latin typeface="Palatino Linotype" panose="02040502050505030304" pitchFamily="18" charset="0"/>
                <a:ea typeface="华文楷体" panose="02010600040101010101" pitchFamily="2" charset="-122"/>
              </a:defRPr>
            </a:lvl3pPr>
            <a:lvl4pPr marL="1161818" indent="-171416">
              <a:lnSpc>
                <a:spcPct val="110000"/>
              </a:lnSpc>
              <a:spcBef>
                <a:spcPct val="0"/>
              </a:spcBef>
              <a:buClr>
                <a:schemeClr val="bg1">
                  <a:lumMod val="75000"/>
                </a:schemeClr>
              </a:buClr>
              <a:buFont typeface="Vrinda" panose="020B0502040204020203" pitchFamily="34" charset="0"/>
              <a:buChar char="-"/>
              <a:tabLst>
                <a:tab pos="1161818" algn="l"/>
              </a:tabLst>
              <a:defRPr>
                <a:latin typeface="Palatino Linotype" panose="02040502050505030304" pitchFamily="18" charset="0"/>
                <a:ea typeface="华文楷体" panose="02010600040101010101" pitchFamily="2" charset="-122"/>
              </a:defRPr>
            </a:lvl4pPr>
            <a:lvl5pPr>
              <a:defRPr>
                <a:latin typeface="Palatino Linotype" panose="02040502050505030304" pitchFamily="18" charset="0"/>
                <a:ea typeface="华文楷体" panose="02010600040101010101" pitchFamily="2" charset="-122"/>
              </a:defRPr>
            </a:lvl5pPr>
          </a:lstStyle>
          <a:p>
            <a:pPr marL="188568" indent="-188568">
              <a:lnSpc>
                <a:spcPct val="110000"/>
              </a:lnSpc>
              <a:buClr>
                <a:srgbClr val="B42100"/>
              </a:buClr>
            </a:pPr>
            <a:r>
              <a:rPr kumimoji="1" lang="en-US" altLang="zh-CN" sz="1600" dirty="0">
                <a:ea typeface="PMingLiU" pitchFamily="18" charset="-120"/>
              </a:rPr>
              <a:t>Text</a:t>
            </a:r>
            <a:r>
              <a:rPr kumimoji="1" lang="en-US" altLang="zh-CN" sz="1600" baseline="0" dirty="0">
                <a:ea typeface="PMingLiU" pitchFamily="18" charset="-120"/>
              </a:rPr>
              <a:t> on first level here</a:t>
            </a:r>
            <a:endParaRPr kumimoji="1" lang="en-US" altLang="zh-CN" sz="1600" dirty="0">
              <a:ea typeface="PMingLiU" pitchFamily="18" charset="-120"/>
            </a:endParaRPr>
          </a:p>
          <a:p>
            <a:pPr marL="526945" lvl="1" indent="-180939" fontAlgn="b">
              <a:lnSpc>
                <a:spcPct val="110000"/>
              </a:lnSpc>
              <a:buClr>
                <a:schemeClr val="bg1">
                  <a:lumMod val="75000"/>
                </a:schemeClr>
              </a:buClr>
              <a:defRPr/>
            </a:pPr>
            <a:r>
              <a:rPr lang="en-US" altLang="zh-CN" sz="1600" dirty="0">
                <a:latin typeface="Palatino Linotype" panose="02040502050505030304" pitchFamily="18" charset="0"/>
              </a:rPr>
              <a:t>Second level</a:t>
            </a:r>
          </a:p>
          <a:p>
            <a:pPr marL="895171" lvl="2" indent="-171416">
              <a:lnSpc>
                <a:spcPct val="110000"/>
              </a:lnSpc>
              <a:spcBef>
                <a:spcPct val="0"/>
              </a:spcBef>
              <a:buClr>
                <a:srgbClr val="B42100"/>
              </a:buClr>
              <a:buFont typeface="Arial" pitchFamily="34" charset="0"/>
              <a:buChar char="•"/>
              <a:tabLst>
                <a:tab pos="1161818" algn="l"/>
              </a:tabLst>
            </a:pPr>
            <a:r>
              <a:rPr kumimoji="1" lang="en-US" altLang="zh-CN" sz="1600" dirty="0">
                <a:latin typeface="Palatino Linotype" panose="02040502050505030304" pitchFamily="18" charset="0"/>
                <a:ea typeface="PMingLiU" pitchFamily="18" charset="-120"/>
              </a:rPr>
              <a:t>Third level</a:t>
            </a:r>
          </a:p>
          <a:p>
            <a:pPr marL="1161818" lvl="3" indent="-171416">
              <a:lnSpc>
                <a:spcPct val="110000"/>
              </a:lnSpc>
              <a:spcBef>
                <a:spcPct val="0"/>
              </a:spcBef>
              <a:buClr>
                <a:schemeClr val="bg1">
                  <a:lumMod val="75000"/>
                </a:schemeClr>
              </a:buClr>
              <a:buFont typeface="Vrinda" panose="020B0502040204020203" pitchFamily="34" charset="0"/>
              <a:buChar char="-"/>
              <a:tabLst>
                <a:tab pos="1161818" algn="l"/>
              </a:tabLst>
            </a:pPr>
            <a:r>
              <a:rPr kumimoji="1" lang="en-US" altLang="zh-CN" sz="1600" dirty="0">
                <a:latin typeface="Palatino Linotype" panose="02040502050505030304" pitchFamily="18" charset="0"/>
                <a:ea typeface="PMingLiU" pitchFamily="18" charset="-120"/>
              </a:rPr>
              <a:t>Content</a:t>
            </a:r>
          </a:p>
          <a:p>
            <a:pPr marL="628524" lvl="1" indent="-180939" fontAlgn="b">
              <a:lnSpc>
                <a:spcPct val="110000"/>
              </a:lnSpc>
              <a:buClr>
                <a:schemeClr val="bg1">
                  <a:lumMod val="75000"/>
                </a:schemeClr>
              </a:buClr>
              <a:defRPr/>
            </a:pPr>
            <a:endParaRPr lang="en-US" altLang="zh-CN" sz="1600" dirty="0">
              <a:latin typeface="Palatino Linotype" panose="02040502050505030304" pitchFamily="18" charset="0"/>
            </a:endParaRPr>
          </a:p>
        </p:txBody>
      </p:sp>
      <p:sp>
        <p:nvSpPr>
          <p:cNvPr id="9" name="Title Placeholder 1"/>
          <p:cNvSpPr>
            <a:spLocks noGrp="1"/>
          </p:cNvSpPr>
          <p:nvPr>
            <p:ph type="title"/>
          </p:nvPr>
        </p:nvSpPr>
        <p:spPr bwMode="auto">
          <a:xfrm>
            <a:off x="326009" y="296795"/>
            <a:ext cx="11531829" cy="61104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a:latin typeface="Palatino Linotype" panose="02040502050505030304" pitchFamily="18" charset="0"/>
              </a:defRPr>
            </a:lvl1pPr>
          </a:lstStyle>
          <a:p>
            <a:pPr lvl="0"/>
            <a:r>
              <a:rPr lang="en-US" dirty="0"/>
              <a:t>Click to edit Master title style</a:t>
            </a:r>
          </a:p>
        </p:txBody>
      </p:sp>
      <p:sp>
        <p:nvSpPr>
          <p:cNvPr id="5" name="Text Placeholder 3"/>
          <p:cNvSpPr>
            <a:spLocks noGrp="1"/>
          </p:cNvSpPr>
          <p:nvPr>
            <p:ph type="body" sz="quarter" idx="11" hasCustomPrompt="1"/>
          </p:nvPr>
        </p:nvSpPr>
        <p:spPr>
          <a:xfrm>
            <a:off x="6259805" y="1376045"/>
            <a:ext cx="5577548" cy="1584682"/>
          </a:xfrm>
        </p:spPr>
        <p:txBody>
          <a:bodyPr/>
          <a:lstStyle>
            <a:lvl1pPr marL="188530" indent="-188530">
              <a:lnSpc>
                <a:spcPct val="110000"/>
              </a:lnSpc>
              <a:buClr>
                <a:srgbClr val="B42100"/>
              </a:buClr>
              <a:defRPr baseline="0">
                <a:latin typeface="Palatino Linotype" panose="02040502050505030304" pitchFamily="18" charset="0"/>
                <a:ea typeface="华文楷体" panose="02010600040101010101" pitchFamily="2" charset="-122"/>
              </a:defRPr>
            </a:lvl1pPr>
            <a:lvl2pPr>
              <a:defRPr>
                <a:latin typeface="Palatino Linotype" panose="02040502050505030304" pitchFamily="18" charset="0"/>
                <a:ea typeface="华文楷体" panose="02010600040101010101" pitchFamily="2" charset="-122"/>
              </a:defRPr>
            </a:lvl2pPr>
            <a:lvl3pPr marL="895171" indent="-171416">
              <a:lnSpc>
                <a:spcPct val="110000"/>
              </a:lnSpc>
              <a:spcBef>
                <a:spcPct val="0"/>
              </a:spcBef>
              <a:buClr>
                <a:srgbClr val="B42100"/>
              </a:buClr>
              <a:buFont typeface="Arial" pitchFamily="34" charset="0"/>
              <a:buChar char="•"/>
              <a:tabLst>
                <a:tab pos="1161818" algn="l"/>
              </a:tabLst>
              <a:defRPr>
                <a:latin typeface="Palatino Linotype" panose="02040502050505030304" pitchFamily="18" charset="0"/>
                <a:ea typeface="华文楷体" panose="02010600040101010101" pitchFamily="2" charset="-122"/>
              </a:defRPr>
            </a:lvl3pPr>
            <a:lvl4pPr marL="1161818" indent="-171416">
              <a:lnSpc>
                <a:spcPct val="110000"/>
              </a:lnSpc>
              <a:spcBef>
                <a:spcPct val="0"/>
              </a:spcBef>
              <a:buClr>
                <a:schemeClr val="bg1">
                  <a:lumMod val="75000"/>
                </a:schemeClr>
              </a:buClr>
              <a:buFont typeface="Vrinda" panose="020B0502040204020203" pitchFamily="34" charset="0"/>
              <a:buChar char="-"/>
              <a:tabLst>
                <a:tab pos="1161818" algn="l"/>
              </a:tabLst>
              <a:defRPr>
                <a:latin typeface="Palatino Linotype" panose="02040502050505030304" pitchFamily="18" charset="0"/>
                <a:ea typeface="华文楷体" panose="02010600040101010101" pitchFamily="2" charset="-122"/>
              </a:defRPr>
            </a:lvl4pPr>
            <a:lvl5pPr>
              <a:defRPr>
                <a:latin typeface="Palatino Linotype" panose="02040502050505030304" pitchFamily="18" charset="0"/>
                <a:ea typeface="华文楷体" panose="02010600040101010101" pitchFamily="2" charset="-122"/>
              </a:defRPr>
            </a:lvl5pPr>
          </a:lstStyle>
          <a:p>
            <a:pPr marL="188568" indent="-188568">
              <a:lnSpc>
                <a:spcPct val="110000"/>
              </a:lnSpc>
              <a:buClr>
                <a:srgbClr val="B42100"/>
              </a:buClr>
            </a:pPr>
            <a:r>
              <a:rPr kumimoji="1" lang="en-US" altLang="zh-CN" sz="1600" dirty="0">
                <a:ea typeface="PMingLiU" pitchFamily="18" charset="-120"/>
              </a:rPr>
              <a:t>Text</a:t>
            </a:r>
            <a:r>
              <a:rPr kumimoji="1" lang="en-US" altLang="zh-CN" sz="1600" baseline="0" dirty="0">
                <a:ea typeface="PMingLiU" pitchFamily="18" charset="-120"/>
              </a:rPr>
              <a:t> on first level here</a:t>
            </a:r>
            <a:endParaRPr kumimoji="1" lang="en-US" altLang="zh-CN" sz="1600" dirty="0">
              <a:ea typeface="PMingLiU" pitchFamily="18" charset="-120"/>
            </a:endParaRPr>
          </a:p>
          <a:p>
            <a:pPr marL="526945" lvl="1" indent="-180939" fontAlgn="b">
              <a:lnSpc>
                <a:spcPct val="110000"/>
              </a:lnSpc>
              <a:buClr>
                <a:schemeClr val="bg1">
                  <a:lumMod val="75000"/>
                </a:schemeClr>
              </a:buClr>
              <a:defRPr/>
            </a:pPr>
            <a:r>
              <a:rPr lang="en-US" altLang="zh-CN" sz="1600" dirty="0">
                <a:latin typeface="Palatino Linotype" panose="02040502050505030304" pitchFamily="18" charset="0"/>
              </a:rPr>
              <a:t>Second level</a:t>
            </a:r>
          </a:p>
          <a:p>
            <a:pPr marL="895171" lvl="2" indent="-171416">
              <a:lnSpc>
                <a:spcPct val="110000"/>
              </a:lnSpc>
              <a:spcBef>
                <a:spcPct val="0"/>
              </a:spcBef>
              <a:buClr>
                <a:srgbClr val="B42100"/>
              </a:buClr>
              <a:buFont typeface="Arial" pitchFamily="34" charset="0"/>
              <a:buChar char="•"/>
              <a:tabLst>
                <a:tab pos="1161818" algn="l"/>
              </a:tabLst>
            </a:pPr>
            <a:r>
              <a:rPr kumimoji="1" lang="en-US" altLang="zh-CN" sz="1600" dirty="0">
                <a:latin typeface="Palatino Linotype" panose="02040502050505030304" pitchFamily="18" charset="0"/>
                <a:ea typeface="PMingLiU" pitchFamily="18" charset="-120"/>
              </a:rPr>
              <a:t>Third level</a:t>
            </a:r>
          </a:p>
          <a:p>
            <a:pPr marL="1161818" lvl="3" indent="-171416">
              <a:lnSpc>
                <a:spcPct val="110000"/>
              </a:lnSpc>
              <a:spcBef>
                <a:spcPct val="0"/>
              </a:spcBef>
              <a:buClr>
                <a:schemeClr val="bg1">
                  <a:lumMod val="75000"/>
                </a:schemeClr>
              </a:buClr>
              <a:buFont typeface="Vrinda" panose="020B0502040204020203" pitchFamily="34" charset="0"/>
              <a:buChar char="-"/>
              <a:tabLst>
                <a:tab pos="1161818" algn="l"/>
              </a:tabLst>
            </a:pPr>
            <a:r>
              <a:rPr kumimoji="1" lang="en-US" altLang="zh-CN" sz="1600" dirty="0">
                <a:latin typeface="Palatino Linotype" panose="02040502050505030304" pitchFamily="18" charset="0"/>
                <a:ea typeface="PMingLiU" pitchFamily="18" charset="-120"/>
              </a:rPr>
              <a:t>Content</a:t>
            </a:r>
          </a:p>
          <a:p>
            <a:pPr marL="628524" lvl="1" indent="-180939" fontAlgn="b">
              <a:lnSpc>
                <a:spcPct val="110000"/>
              </a:lnSpc>
              <a:buClr>
                <a:schemeClr val="bg1">
                  <a:lumMod val="75000"/>
                </a:schemeClr>
              </a:buClr>
              <a:defRPr/>
            </a:pPr>
            <a:endParaRPr lang="en-US" altLang="zh-CN" sz="1600" dirty="0">
              <a:latin typeface="Palatino Linotype" panose="02040502050505030304" pitchFamily="18"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FD79DD08-BF6F-5949-9956-F9F83D3AF275}" type="datetimeFigureOut">
              <a:rPr kumimoji="1" lang="zh-CN" altLang="en-US" smtClean="0"/>
              <a:t>2020/1/13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96119907-75CC-2644-B5CE-BA4163AA56C5}" type="slidenum">
              <a:rPr kumimoji="1" lang="zh-CN" altLang="en-US" smtClean="0"/>
              <a:t>‹#›</a:t>
            </a:fld>
            <a:endParaRPr kumimoji="1" lang="zh-CN" altLang="en-US"/>
          </a:p>
        </p:txBody>
      </p:sp>
    </p:spTree>
    <p:extLst>
      <p:ext uri="{BB962C8B-B14F-4D97-AF65-F5344CB8AC3E}">
        <p14:creationId xmlns:p14="http://schemas.microsoft.com/office/powerpoint/2010/main" val="3040474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R Divider">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userDrawn="1">
            <p:custDataLst>
              <p:tags r:id="rId2"/>
            </p:custDataLst>
          </p:nvPr>
        </p:nvGraphicFramePr>
        <p:xfrm>
          <a:off x="1955" y="1588"/>
          <a:ext cx="1954" cy="1587"/>
        </p:xfrm>
        <a:graphic>
          <a:graphicData uri="http://schemas.openxmlformats.org/presentationml/2006/ole">
            <mc:AlternateContent xmlns:mc="http://schemas.openxmlformats.org/markup-compatibility/2006">
              <mc:Choice xmlns:v="urn:schemas-microsoft-com:vml" Requires="v">
                <p:oleObj spid="_x0000_s21540" name="think-cell Slide" r:id="rId4" imgW="465" imgH="457" progId="TCLayout.ActiveDocument.1">
                  <p:embed/>
                </p:oleObj>
              </mc:Choice>
              <mc:Fallback>
                <p:oleObj name="think-cell Slide" r:id="rId4" imgW="465" imgH="457" progId="TCLayout.ActiveDocument.1">
                  <p:embed/>
                  <p:pic>
                    <p:nvPicPr>
                      <p:cNvPr id="0" name=""/>
                      <p:cNvPicPr/>
                      <p:nvPr/>
                    </p:nvPicPr>
                    <p:blipFill>
                      <a:blip r:embed="rId5"/>
                      <a:stretch>
                        <a:fillRect/>
                      </a:stretch>
                    </p:blipFill>
                    <p:spPr>
                      <a:xfrm>
                        <a:off x="1955" y="1588"/>
                        <a:ext cx="1954" cy="1587"/>
                      </a:xfrm>
                      <a:prstGeom prst="rect">
                        <a:avLst/>
                      </a:prstGeom>
                    </p:spPr>
                  </p:pic>
                </p:oleObj>
              </mc:Fallback>
            </mc:AlternateContent>
          </a:graphicData>
        </a:graphic>
      </p:graphicFrame>
      <p:sp>
        <p:nvSpPr>
          <p:cNvPr id="6" name="Text Placeholder 5"/>
          <p:cNvSpPr>
            <a:spLocks noGrp="1"/>
          </p:cNvSpPr>
          <p:nvPr>
            <p:ph type="body" sz="quarter" idx="10" hasCustomPrompt="1"/>
          </p:nvPr>
        </p:nvSpPr>
        <p:spPr>
          <a:xfrm>
            <a:off x="326401" y="2157985"/>
            <a:ext cx="11528468" cy="290782"/>
          </a:xfrm>
          <a:ln>
            <a:noFill/>
          </a:ln>
        </p:spPr>
        <p:txBody>
          <a:bodyPr/>
          <a:lstStyle>
            <a:lvl1pPr marL="172393" indent="-172393">
              <a:buFont typeface="Arial" pitchFamily="34" charset="0"/>
              <a:buChar char="•"/>
              <a:defRPr sz="2100" baseline="0"/>
            </a:lvl1pPr>
            <a:lvl2pPr marL="363939" indent="-191547">
              <a:spcBef>
                <a:spcPts val="629"/>
              </a:spcBef>
              <a:buFont typeface="Arial" pitchFamily="34" charset="0"/>
              <a:buChar char="–"/>
              <a:defRPr sz="2100"/>
            </a:lvl2pPr>
            <a:lvl3pPr marL="507598" indent="-143660">
              <a:spcBef>
                <a:spcPts val="210"/>
              </a:spcBef>
              <a:buFont typeface="Arial" pitchFamily="34" charset="0"/>
              <a:buChar char="-"/>
              <a:defRPr sz="2100"/>
            </a:lvl3pPr>
            <a:lvl4pPr>
              <a:defRPr sz="2100"/>
            </a:lvl4pPr>
            <a:lvl5pPr>
              <a:defRPr sz="2100"/>
            </a:lvl5pPr>
          </a:lstStyle>
          <a:p>
            <a:pPr lvl="0"/>
            <a:r>
              <a:rPr lang="en-US" dirty="0"/>
              <a:t>Divider subsections here</a:t>
            </a:r>
          </a:p>
        </p:txBody>
      </p:sp>
      <p:sp>
        <p:nvSpPr>
          <p:cNvPr id="2" name="Title 1"/>
          <p:cNvSpPr>
            <a:spLocks noGrp="1"/>
          </p:cNvSpPr>
          <p:nvPr>
            <p:ph type="title" hasCustomPrompt="1"/>
          </p:nvPr>
        </p:nvSpPr>
        <p:spPr>
          <a:xfrm>
            <a:off x="326401" y="1627632"/>
            <a:ext cx="11528382" cy="338328"/>
          </a:xfrm>
          <a:prstGeom prst="rect">
            <a:avLst/>
          </a:prstGeom>
          <a:ln>
            <a:noFill/>
          </a:ln>
        </p:spPr>
        <p:txBody>
          <a:bodyPr lIns="95793" tIns="47896" rIns="95793" bIns="47896"/>
          <a:lstStyle>
            <a:lvl1pPr>
              <a:defRPr baseline="0"/>
            </a:lvl1pPr>
          </a:lstStyle>
          <a:p>
            <a:r>
              <a:rPr lang="en-US" dirty="0"/>
              <a:t>Divider text here</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8_side placeholder left full">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6771861" cy="235449"/>
          </a:xfrm>
        </p:spPr>
        <p:txBody>
          <a:bodyPr/>
          <a:lstStyle/>
          <a:p>
            <a:endParaRPr lang="id-ID"/>
          </a:p>
        </p:txBody>
      </p:sp>
    </p:spTree>
    <p:extLst>
      <p:ext uri="{BB962C8B-B14F-4D97-AF65-F5344CB8AC3E}">
        <p14:creationId xmlns:p14="http://schemas.microsoft.com/office/powerpoint/2010/main" val="159210393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FD79DD08-BF6F-5949-9956-F9F83D3AF275}" type="datetimeFigureOut">
              <a:rPr kumimoji="1" lang="zh-CN" altLang="en-US" smtClean="0"/>
              <a:t>2020/1/13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96119907-75CC-2644-B5CE-BA4163AA56C5}" type="slidenum">
              <a:rPr kumimoji="1" lang="zh-CN" altLang="en-US" smtClean="0"/>
              <a:t>‹#›</a:t>
            </a:fld>
            <a:endParaRPr kumimoji="1" lang="zh-CN" altLang="en-US"/>
          </a:p>
        </p:txBody>
      </p:sp>
    </p:spTree>
    <p:extLst>
      <p:ext uri="{BB962C8B-B14F-4D97-AF65-F5344CB8AC3E}">
        <p14:creationId xmlns:p14="http://schemas.microsoft.com/office/powerpoint/2010/main" val="12622993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FD79DD08-BF6F-5949-9956-F9F83D3AF275}" type="datetimeFigureOut">
              <a:rPr kumimoji="1" lang="zh-CN" altLang="en-US" smtClean="0"/>
              <a:t>2020/1/13</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96119907-75CC-2644-B5CE-BA4163AA56C5}" type="slidenum">
              <a:rPr kumimoji="1" lang="zh-CN" altLang="en-US" smtClean="0"/>
              <a:t>‹#›</a:t>
            </a:fld>
            <a:endParaRPr kumimoji="1" lang="zh-CN" altLang="en-US"/>
          </a:p>
        </p:txBody>
      </p:sp>
    </p:spTree>
    <p:extLst>
      <p:ext uri="{BB962C8B-B14F-4D97-AF65-F5344CB8AC3E}">
        <p14:creationId xmlns:p14="http://schemas.microsoft.com/office/powerpoint/2010/main" val="473470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FD79DD08-BF6F-5949-9956-F9F83D3AF275}" type="datetimeFigureOut">
              <a:rPr kumimoji="1" lang="zh-CN" altLang="en-US" smtClean="0"/>
              <a:t>2020/1/13</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96119907-75CC-2644-B5CE-BA4163AA56C5}" type="slidenum">
              <a:rPr kumimoji="1" lang="zh-CN" altLang="en-US" smtClean="0"/>
              <a:t>‹#›</a:t>
            </a:fld>
            <a:endParaRPr kumimoji="1" lang="zh-CN" altLang="en-US"/>
          </a:p>
        </p:txBody>
      </p:sp>
    </p:spTree>
    <p:extLst>
      <p:ext uri="{BB962C8B-B14F-4D97-AF65-F5344CB8AC3E}">
        <p14:creationId xmlns:p14="http://schemas.microsoft.com/office/powerpoint/2010/main" val="1190470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D79DD08-BF6F-5949-9956-F9F83D3AF275}" type="datetimeFigureOut">
              <a:rPr kumimoji="1" lang="zh-CN" altLang="en-US" smtClean="0"/>
              <a:t>2020/1/13</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96119907-75CC-2644-B5CE-BA4163AA56C5}" type="slidenum">
              <a:rPr kumimoji="1" lang="zh-CN" altLang="en-US" smtClean="0"/>
              <a:t>‹#›</a:t>
            </a:fld>
            <a:endParaRPr kumimoji="1" lang="zh-CN" altLang="en-US"/>
          </a:p>
        </p:txBody>
      </p:sp>
    </p:spTree>
    <p:extLst>
      <p:ext uri="{BB962C8B-B14F-4D97-AF65-F5344CB8AC3E}">
        <p14:creationId xmlns:p14="http://schemas.microsoft.com/office/powerpoint/2010/main" val="131193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FD79DD08-BF6F-5949-9956-F9F83D3AF275}" type="datetimeFigureOut">
              <a:rPr kumimoji="1" lang="zh-CN" altLang="en-US" smtClean="0"/>
              <a:t>2020/1/13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96119907-75CC-2644-B5CE-BA4163AA56C5}" type="slidenum">
              <a:rPr kumimoji="1" lang="zh-CN" altLang="en-US" smtClean="0"/>
              <a:t>‹#›</a:t>
            </a:fld>
            <a:endParaRPr kumimoji="1" lang="zh-CN" altLang="en-US"/>
          </a:p>
        </p:txBody>
      </p:sp>
    </p:spTree>
    <p:extLst>
      <p:ext uri="{BB962C8B-B14F-4D97-AF65-F5344CB8AC3E}">
        <p14:creationId xmlns:p14="http://schemas.microsoft.com/office/powerpoint/2010/main" val="1643100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FD79DD08-BF6F-5949-9956-F9F83D3AF275}" type="datetimeFigureOut">
              <a:rPr kumimoji="1" lang="zh-CN" altLang="en-US" smtClean="0"/>
              <a:t>2020/1/13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96119907-75CC-2644-B5CE-BA4163AA56C5}" type="slidenum">
              <a:rPr kumimoji="1" lang="zh-CN" altLang="en-US" smtClean="0"/>
              <a:t>‹#›</a:t>
            </a:fld>
            <a:endParaRPr kumimoji="1" lang="zh-CN" altLang="en-US"/>
          </a:p>
        </p:txBody>
      </p:sp>
    </p:spTree>
    <p:extLst>
      <p:ext uri="{BB962C8B-B14F-4D97-AF65-F5344CB8AC3E}">
        <p14:creationId xmlns:p14="http://schemas.microsoft.com/office/powerpoint/2010/main" val="1099836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vmlDrawing" Target="../drawings/vmlDrawing3.vml"/><Relationship Id="rId3" Type="http://schemas.openxmlformats.org/officeDocument/2006/relationships/slideLayout" Target="../slideLayouts/slideLayout16.xml"/><Relationship Id="rId7"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image" Target="../media/image3.emf"/><Relationship Id="rId5" Type="http://schemas.openxmlformats.org/officeDocument/2006/relationships/slideLayout" Target="../slideLayouts/slideLayout18.xml"/><Relationship Id="rId10" Type="http://schemas.openxmlformats.org/officeDocument/2006/relationships/oleObject" Target="../embeddings/oleObject3.bin"/><Relationship Id="rId4" Type="http://schemas.openxmlformats.org/officeDocument/2006/relationships/slideLayout" Target="../slideLayouts/slideLayout17.xml"/><Relationship Id="rId9" Type="http://schemas.openxmlformats.org/officeDocument/2006/relationships/tags" Target="../tags/tag3.xml"/></Relationships>
</file>

<file path=ppt/slideMasters/_rels/slideMaster3.xml.rels><?xml version="1.0" encoding="UTF-8" standalone="yes"?>
<Relationships xmlns="http://schemas.openxmlformats.org/package/2006/relationships"><Relationship Id="rId8" Type="http://schemas.openxmlformats.org/officeDocument/2006/relationships/vmlDrawing" Target="../drawings/vmlDrawing9.vml"/><Relationship Id="rId3" Type="http://schemas.openxmlformats.org/officeDocument/2006/relationships/slideLayout" Target="../slideLayouts/slideLayout22.xml"/><Relationship Id="rId7"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image" Target="../media/image3.emf"/><Relationship Id="rId5" Type="http://schemas.openxmlformats.org/officeDocument/2006/relationships/slideLayout" Target="../slideLayouts/slideLayout24.xml"/><Relationship Id="rId10" Type="http://schemas.openxmlformats.org/officeDocument/2006/relationships/oleObject" Target="../embeddings/oleObject9.bin"/><Relationship Id="rId4" Type="http://schemas.openxmlformats.org/officeDocument/2006/relationships/slideLayout" Target="../slideLayouts/slideLayout23.xml"/><Relationship Id="rId9" Type="http://schemas.openxmlformats.org/officeDocument/2006/relationships/tags" Target="../tags/tag9.xml"/></Relationships>
</file>

<file path=ppt/slideMasters/_rels/slideMaster4.xml.rels><?xml version="1.0" encoding="UTF-8" standalone="yes"?>
<Relationships xmlns="http://schemas.openxmlformats.org/package/2006/relationships"><Relationship Id="rId8" Type="http://schemas.openxmlformats.org/officeDocument/2006/relationships/vmlDrawing" Target="../drawings/vmlDrawing15.vml"/><Relationship Id="rId3" Type="http://schemas.openxmlformats.org/officeDocument/2006/relationships/slideLayout" Target="../slideLayouts/slideLayout28.xml"/><Relationship Id="rId7" Type="http://schemas.openxmlformats.org/officeDocument/2006/relationships/theme" Target="../theme/theme4.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image" Target="../media/image3.emf"/><Relationship Id="rId5" Type="http://schemas.openxmlformats.org/officeDocument/2006/relationships/slideLayout" Target="../slideLayouts/slideLayout30.xml"/><Relationship Id="rId10" Type="http://schemas.openxmlformats.org/officeDocument/2006/relationships/oleObject" Target="../embeddings/oleObject15.bin"/><Relationship Id="rId4" Type="http://schemas.openxmlformats.org/officeDocument/2006/relationships/slideLayout" Target="../slideLayouts/slideLayout29.xml"/><Relationship Id="rId9" Type="http://schemas.openxmlformats.org/officeDocument/2006/relationships/tags" Target="../tags/tag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79DD08-BF6F-5949-9956-F9F83D3AF275}" type="datetimeFigureOut">
              <a:rPr kumimoji="1" lang="zh-CN" altLang="en-US" smtClean="0"/>
              <a:t>2020/1/13</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119907-75CC-2644-B5CE-BA4163AA56C5}" type="slidenum">
              <a:rPr kumimoji="1" lang="zh-CN" altLang="en-US" smtClean="0"/>
              <a:t>‹#›</a:t>
            </a:fld>
            <a:endParaRPr kumimoji="1" lang="zh-CN" altLang="en-US"/>
          </a:p>
        </p:txBody>
      </p:sp>
    </p:spTree>
    <p:extLst>
      <p:ext uri="{BB962C8B-B14F-4D97-AF65-F5344CB8AC3E}">
        <p14:creationId xmlns:p14="http://schemas.microsoft.com/office/powerpoint/2010/main" val="17476836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9"/>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spid="_x0000_s4133" name="think-cell Slide" r:id="rId10" imgW="270" imgH="270" progId="TCLayout.ActiveDocument.1">
                  <p:embed/>
                </p:oleObj>
              </mc:Choice>
              <mc:Fallback>
                <p:oleObj name="think-cell Slide" r:id="rId10" imgW="270" imgH="270" progId="TCLayout.ActiveDocument.1">
                  <p:embed/>
                  <p:pic>
                    <p:nvPicPr>
                      <p:cNvPr id="0" name=""/>
                      <p:cNvPicPr/>
                      <p:nvPr/>
                    </p:nvPicPr>
                    <p:blipFill>
                      <a:blip r:embed="rId11"/>
                      <a:stretch>
                        <a:fillRect/>
                      </a:stretch>
                    </p:blipFill>
                    <p:spPr>
                      <a:xfrm>
                        <a:off x="2119" y="1589"/>
                        <a:ext cx="2116" cy="1587"/>
                      </a:xfrm>
                      <a:prstGeom prst="rect">
                        <a:avLst/>
                      </a:prstGeom>
                    </p:spPr>
                  </p:pic>
                </p:oleObj>
              </mc:Fallback>
            </mc:AlternateContent>
          </a:graphicData>
        </a:graphic>
      </p:graphicFrame>
      <p:sp>
        <p:nvSpPr>
          <p:cNvPr id="3" name="Text Placeholder 2"/>
          <p:cNvSpPr>
            <a:spLocks noGrp="1"/>
          </p:cNvSpPr>
          <p:nvPr>
            <p:ph type="body" idx="1"/>
          </p:nvPr>
        </p:nvSpPr>
        <p:spPr>
          <a:xfrm>
            <a:off x="326009" y="1376363"/>
            <a:ext cx="11531558" cy="1407752"/>
          </a:xfrm>
          <a:prstGeom prst="rect">
            <a:avLst/>
          </a:prstGeom>
          <a:noFill/>
          <a:ln w="6350">
            <a:noFill/>
            <a:miter lim="800000"/>
          </a:ln>
        </p:spPr>
        <p:txBody>
          <a:bodyPr vert="horz" wrap="square" lIns="0" tIns="0" rIns="0" bIns="0" rtlCol="0">
            <a:spAutoFit/>
          </a:bodyPr>
          <a:lstStyle/>
          <a:p>
            <a:pPr lvl="0"/>
            <a:r>
              <a:rPr lang="en-US" dirty="0"/>
              <a:t>Text on first level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Box 14"/>
          <p:cNvSpPr txBox="1"/>
          <p:nvPr/>
        </p:nvSpPr>
        <p:spPr>
          <a:xfrm>
            <a:off x="11522524" y="6595257"/>
            <a:ext cx="353568" cy="138499"/>
          </a:xfrm>
          <a:prstGeom prst="rect">
            <a:avLst/>
          </a:prstGeom>
          <a:noFill/>
          <a:ln w="6350">
            <a:noFill/>
            <a:miter lim="800000"/>
          </a:ln>
        </p:spPr>
        <p:txBody>
          <a:bodyPr wrap="none" lIns="0" tIns="0" rIns="0" bIns="0" rtlCol="0" anchor="b" anchorCtr="0">
            <a:noAutofit/>
          </a:bodyPr>
          <a:lstStyle/>
          <a:p>
            <a:pPr algn="r" defTabSz="957733"/>
            <a:fld id="{6CE8C368-3382-4C28-AE75-DF7C05ACA19D}" type="slidenum">
              <a:rPr lang="en-US" sz="900">
                <a:solidFill>
                  <a:srgbClr val="ADABA1"/>
                </a:solidFill>
              </a:rPr>
              <a:pPr algn="r" defTabSz="957733"/>
              <a:t>‹#›</a:t>
            </a:fld>
            <a:endParaRPr lang="en-US" sz="900" dirty="0">
              <a:solidFill>
                <a:srgbClr val="ADABA1"/>
              </a:solidFill>
            </a:endParaRPr>
          </a:p>
        </p:txBody>
      </p:sp>
      <p:sp>
        <p:nvSpPr>
          <p:cNvPr id="8" name="Line 11"/>
          <p:cNvSpPr>
            <a:spLocks noChangeShapeType="1"/>
          </p:cNvSpPr>
          <p:nvPr userDrawn="1"/>
        </p:nvSpPr>
        <p:spPr bwMode="auto">
          <a:xfrm>
            <a:off x="334163" y="917228"/>
            <a:ext cx="11233423" cy="0"/>
          </a:xfrm>
          <a:prstGeom prst="line">
            <a:avLst/>
          </a:prstGeom>
          <a:noFill/>
          <a:ln w="12700">
            <a:solidFill>
              <a:srgbClr val="808080"/>
            </a:solidFill>
            <a:round/>
            <a:headEnd/>
            <a:tailEnd/>
          </a:ln>
        </p:spPr>
        <p:txBody>
          <a:bodyPr lIns="95771" tIns="47885" rIns="95771" bIns="47885"/>
          <a:lstStyle/>
          <a:p>
            <a:pPr defTabSz="957733">
              <a:defRPr/>
            </a:pPr>
            <a:endParaRPr lang="zh-CN" altLang="en-US" sz="1900">
              <a:solidFill>
                <a:srgbClr val="000000"/>
              </a:solidFill>
            </a:endParaRPr>
          </a:p>
        </p:txBody>
      </p:sp>
      <p:sp>
        <p:nvSpPr>
          <p:cNvPr id="9" name="Line 11"/>
          <p:cNvSpPr>
            <a:spLocks noChangeShapeType="1"/>
          </p:cNvSpPr>
          <p:nvPr userDrawn="1"/>
        </p:nvSpPr>
        <p:spPr bwMode="auto">
          <a:xfrm rot="16200000">
            <a:off x="198837" y="827534"/>
            <a:ext cx="182562" cy="0"/>
          </a:xfrm>
          <a:prstGeom prst="line">
            <a:avLst/>
          </a:prstGeom>
          <a:noFill/>
          <a:ln w="76200">
            <a:solidFill>
              <a:srgbClr val="B42100"/>
            </a:solidFill>
            <a:round/>
            <a:headEnd/>
            <a:tailEnd/>
          </a:ln>
        </p:spPr>
        <p:txBody>
          <a:bodyPr lIns="95771" tIns="47885" rIns="95771" bIns="47885"/>
          <a:lstStyle/>
          <a:p>
            <a:pPr defTabSz="957733">
              <a:defRPr/>
            </a:pPr>
            <a:endParaRPr lang="zh-CN" altLang="en-US" sz="1900">
              <a:solidFill>
                <a:srgbClr val="000000"/>
              </a:solidFill>
            </a:endParaRPr>
          </a:p>
        </p:txBody>
      </p:sp>
      <p:sp>
        <p:nvSpPr>
          <p:cNvPr id="11" name="Line 11"/>
          <p:cNvSpPr>
            <a:spLocks noChangeShapeType="1"/>
          </p:cNvSpPr>
          <p:nvPr userDrawn="1"/>
        </p:nvSpPr>
        <p:spPr bwMode="auto">
          <a:xfrm rot="16200000">
            <a:off x="251490" y="852141"/>
            <a:ext cx="136525" cy="0"/>
          </a:xfrm>
          <a:prstGeom prst="line">
            <a:avLst/>
          </a:prstGeom>
          <a:noFill/>
          <a:ln w="38100">
            <a:solidFill>
              <a:srgbClr val="969696"/>
            </a:solidFill>
            <a:round/>
            <a:headEnd/>
            <a:tailEnd/>
          </a:ln>
        </p:spPr>
        <p:txBody>
          <a:bodyPr lIns="95771" tIns="47885" rIns="95771" bIns="47885"/>
          <a:lstStyle/>
          <a:p>
            <a:pPr defTabSz="957733">
              <a:defRPr/>
            </a:pPr>
            <a:endParaRPr lang="zh-CN" altLang="en-US" sz="1900">
              <a:solidFill>
                <a:srgbClr val="000000"/>
              </a:solidFill>
            </a:endParaRPr>
          </a:p>
        </p:txBody>
      </p:sp>
      <p:grpSp>
        <p:nvGrpSpPr>
          <p:cNvPr id="12" name="Group 30"/>
          <p:cNvGrpSpPr>
            <a:grpSpLocks/>
          </p:cNvGrpSpPr>
          <p:nvPr userDrawn="1"/>
        </p:nvGrpSpPr>
        <p:grpSpPr bwMode="auto">
          <a:xfrm>
            <a:off x="11023600" y="910878"/>
            <a:ext cx="558800" cy="69850"/>
            <a:chOff x="5208" y="545"/>
            <a:chExt cx="264" cy="44"/>
          </a:xfrm>
        </p:grpSpPr>
        <p:sp>
          <p:nvSpPr>
            <p:cNvPr id="16" name="Rectangle 17"/>
            <p:cNvSpPr>
              <a:spLocks noChangeArrowheads="1"/>
            </p:cNvSpPr>
            <p:nvPr userDrawn="1"/>
          </p:nvSpPr>
          <p:spPr bwMode="auto">
            <a:xfrm rot="10800000" flipH="1" flipV="1">
              <a:off x="5208" y="545"/>
              <a:ext cx="264" cy="44"/>
            </a:xfrm>
            <a:prstGeom prst="rect">
              <a:avLst/>
            </a:prstGeom>
            <a:solidFill>
              <a:srgbClr val="B42100"/>
            </a:solidFill>
            <a:ln>
              <a:noFill/>
            </a:ln>
            <a:effectLst/>
          </p:spPr>
          <p:txBody>
            <a:bodyPr anchor="ctr"/>
            <a:lstStyle/>
            <a:p>
              <a:pPr algn="ctr" defTabSz="957733">
                <a:defRPr/>
              </a:pPr>
              <a:endParaRPr lang="en-US" altLang="zh-CN" sz="1000">
                <a:solidFill>
                  <a:srgbClr val="FFFFFF"/>
                </a:solidFill>
              </a:endParaRPr>
            </a:p>
          </p:txBody>
        </p:sp>
        <p:sp>
          <p:nvSpPr>
            <p:cNvPr id="17" name="Rectangle 22"/>
            <p:cNvSpPr>
              <a:spLocks noChangeArrowheads="1"/>
            </p:cNvSpPr>
            <p:nvPr userDrawn="1"/>
          </p:nvSpPr>
          <p:spPr bwMode="auto">
            <a:xfrm rot="10800000">
              <a:off x="5208" y="545"/>
              <a:ext cx="240" cy="27"/>
            </a:xfrm>
            <a:prstGeom prst="rect">
              <a:avLst/>
            </a:prstGeom>
            <a:solidFill>
              <a:srgbClr val="969696"/>
            </a:solidFill>
            <a:ln>
              <a:noFill/>
            </a:ln>
            <a:effectLst/>
          </p:spPr>
          <p:txBody>
            <a:bodyPr rot="10800000" anchor="ctr"/>
            <a:lstStyle/>
            <a:p>
              <a:pPr algn="r" defTabSz="957733">
                <a:defRPr/>
              </a:pPr>
              <a:endParaRPr lang="en-US" altLang="zh-CN" sz="200">
                <a:solidFill>
                  <a:srgbClr val="FFFFFF"/>
                </a:solidFill>
              </a:endParaRPr>
            </a:p>
          </p:txBody>
        </p:sp>
      </p:grpSp>
      <p:sp>
        <p:nvSpPr>
          <p:cNvPr id="19" name="Rectangle 27"/>
          <p:cNvSpPr>
            <a:spLocks noGrp="1" noChangeArrowheads="1"/>
          </p:cNvSpPr>
          <p:nvPr>
            <p:ph type="dt" sz="half" idx="2"/>
          </p:nvPr>
        </p:nvSpPr>
        <p:spPr bwMode="auto">
          <a:xfrm>
            <a:off x="5791201" y="6504260"/>
            <a:ext cx="609600" cy="165100"/>
          </a:xfrm>
          <a:prstGeom prst="rect">
            <a:avLst/>
          </a:prstGeom>
          <a:noFill/>
          <a:ln>
            <a:noFill/>
          </a:ln>
          <a:effectLst/>
        </p:spPr>
        <p:txBody>
          <a:bodyPr vert="horz" wrap="square" lIns="95793" tIns="47896" rIns="95793" bIns="47896" numCol="1" anchor="t" anchorCtr="0" compatLnSpc="1">
            <a:prstTxWarp prst="textNoShape">
              <a:avLst/>
            </a:prstTxWarp>
          </a:bodyPr>
          <a:lstStyle>
            <a:lvl1pPr algn="ctr" eaLnBrk="0" hangingPunct="0">
              <a:spcBef>
                <a:spcPct val="20000"/>
              </a:spcBef>
              <a:buClr>
                <a:schemeClr val="accent1"/>
              </a:buClr>
              <a:buSzPct val="85000"/>
              <a:buFontTx/>
              <a:buChar char="-"/>
              <a:defRPr sz="800" b="0" smtClean="0">
                <a:solidFill>
                  <a:srgbClr val="937632"/>
                </a:solidFill>
              </a:defRPr>
            </a:lvl1pPr>
          </a:lstStyle>
          <a:p>
            <a:pPr defTabSz="957733">
              <a:buClr>
                <a:srgbClr val="364086"/>
              </a:buClr>
              <a:defRPr/>
            </a:pPr>
            <a:r>
              <a:rPr lang="en-US" altLang="zh-CN"/>
              <a:t>- </a:t>
            </a:r>
            <a:fld id="{D196C2D1-191C-4448-BECC-17644327C254}" type="slidenum">
              <a:rPr lang="en-US" altLang="zh-CN" smtClean="0"/>
              <a:pPr defTabSz="957733">
                <a:buClr>
                  <a:srgbClr val="364086"/>
                </a:buClr>
                <a:defRPr/>
              </a:pPr>
              <a:t>‹#›</a:t>
            </a:fld>
            <a:r>
              <a:rPr lang="en-US" altLang="zh-CN"/>
              <a:t> -</a:t>
            </a:r>
          </a:p>
        </p:txBody>
      </p:sp>
      <p:sp>
        <p:nvSpPr>
          <p:cNvPr id="22" name="Title Placeholder 1"/>
          <p:cNvSpPr>
            <a:spLocks noGrp="1"/>
          </p:cNvSpPr>
          <p:nvPr>
            <p:ph type="title"/>
          </p:nvPr>
        </p:nvSpPr>
        <p:spPr bwMode="auto">
          <a:xfrm>
            <a:off x="326009" y="296795"/>
            <a:ext cx="11531829" cy="61104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1680055475"/>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80" r:id="rId6"/>
  </p:sldLayoutIdLst>
  <p:hf sldNum="0" hdr="0" ftr="0" dt="0"/>
  <p:txStyles>
    <p:titleStyle>
      <a:lvl1pPr marL="0" indent="0" algn="l" defTabSz="957733"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mj-ea"/>
          <a:cs typeface="Arial" pitchFamily="34" charset="0"/>
        </a:defRPr>
      </a:lvl1pPr>
    </p:titleStyle>
    <p:bodyStyle>
      <a:lvl1pPr marL="188530" indent="-188530" algn="l" defTabSz="957733" rtl="0" eaLnBrk="1" latinLnBrk="0" hangingPunct="1">
        <a:lnSpc>
          <a:spcPct val="90000"/>
        </a:lnSpc>
        <a:spcBef>
          <a:spcPts val="1467"/>
        </a:spcBef>
        <a:buClr>
          <a:schemeClr val="bg2"/>
        </a:buClr>
        <a:buSzPct val="100000"/>
        <a:buFont typeface="Arial" pitchFamily="34" charset="0"/>
        <a:buChar char="■"/>
        <a:defRPr sz="1700" kern="1200">
          <a:solidFill>
            <a:schemeClr val="tx1"/>
          </a:solidFill>
          <a:latin typeface="Palatino Linotype" panose="02040502050505030304" pitchFamily="18" charset="0"/>
          <a:ea typeface="+mn-ea"/>
          <a:cs typeface="Arial" pitchFamily="34" charset="0"/>
        </a:defRPr>
      </a:lvl1pPr>
      <a:lvl2pPr marL="325630" indent="-134083" algn="l" defTabSz="957733" rtl="0" eaLnBrk="1" latinLnBrk="0" hangingPunct="1">
        <a:lnSpc>
          <a:spcPct val="90000"/>
        </a:lnSpc>
        <a:spcBef>
          <a:spcPts val="943"/>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2pPr>
      <a:lvl3pPr marL="512802" indent="-188530" algn="l" defTabSz="957733" rtl="0" eaLnBrk="1" latinLnBrk="0" hangingPunct="1">
        <a:lnSpc>
          <a:spcPct val="90000"/>
        </a:lnSpc>
        <a:spcBef>
          <a:spcPts val="629"/>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3pPr>
      <a:lvl4pPr marL="663626" indent="-143660" algn="l" defTabSz="957733" rtl="0" eaLnBrk="1" latinLnBrk="0" hangingPunct="1">
        <a:lnSpc>
          <a:spcPct val="90000"/>
        </a:lnSpc>
        <a:spcBef>
          <a:spcPts val="210"/>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4pPr>
      <a:lvl5pPr marL="806910" indent="-143283" algn="l" defTabSz="957733" rtl="0" eaLnBrk="1" latinLnBrk="0" hangingPunct="1">
        <a:lnSpc>
          <a:spcPct val="90000"/>
        </a:lnSpc>
        <a:spcBef>
          <a:spcPts val="105"/>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5pPr>
      <a:lvl6pPr marL="2633768" indent="-239433" algn="l" defTabSz="957733"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12635" indent="-239433" algn="l" defTabSz="957733"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591502" indent="-239433" algn="l" defTabSz="957733"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70369" indent="-239433" algn="l" defTabSz="957733" rtl="0" eaLnBrk="1" latinLnBrk="0" hangingPunct="1">
        <a:spcBef>
          <a:spcPct val="20000"/>
        </a:spcBef>
        <a:buFont typeface="Arial" pitchFamily="34" charset="0"/>
        <a:buChar char="•"/>
        <a:defRPr sz="2100" kern="1200">
          <a:solidFill>
            <a:schemeClr val="tx1"/>
          </a:solidFill>
          <a:latin typeface="+mn-lt"/>
          <a:ea typeface="+mn-ea"/>
          <a:cs typeface="+mn-cs"/>
        </a:defRPr>
      </a:lvl9pPr>
    </p:bodyStyle>
    <p:otherStyle>
      <a:defPPr>
        <a:defRPr lang="en-US"/>
      </a:defPPr>
      <a:lvl1pPr marL="0" algn="l" defTabSz="957733" rtl="0" eaLnBrk="1" latinLnBrk="0" hangingPunct="1">
        <a:defRPr sz="1900" kern="1200">
          <a:solidFill>
            <a:schemeClr val="tx1"/>
          </a:solidFill>
          <a:latin typeface="+mn-lt"/>
          <a:ea typeface="+mn-ea"/>
          <a:cs typeface="+mn-cs"/>
        </a:defRPr>
      </a:lvl1pPr>
      <a:lvl2pPr marL="478867" algn="l" defTabSz="957733" rtl="0" eaLnBrk="1" latinLnBrk="0" hangingPunct="1">
        <a:defRPr sz="1900" kern="1200">
          <a:solidFill>
            <a:schemeClr val="tx1"/>
          </a:solidFill>
          <a:latin typeface="+mn-lt"/>
          <a:ea typeface="+mn-ea"/>
          <a:cs typeface="+mn-cs"/>
        </a:defRPr>
      </a:lvl2pPr>
      <a:lvl3pPr marL="957733" algn="l" defTabSz="957733" rtl="0" eaLnBrk="1" latinLnBrk="0" hangingPunct="1">
        <a:defRPr sz="1900" kern="1200">
          <a:solidFill>
            <a:schemeClr val="tx1"/>
          </a:solidFill>
          <a:latin typeface="+mn-lt"/>
          <a:ea typeface="+mn-ea"/>
          <a:cs typeface="+mn-cs"/>
        </a:defRPr>
      </a:lvl3pPr>
      <a:lvl4pPr marL="1436601" algn="l" defTabSz="957733" rtl="0" eaLnBrk="1" latinLnBrk="0" hangingPunct="1">
        <a:defRPr sz="1900" kern="1200">
          <a:solidFill>
            <a:schemeClr val="tx1"/>
          </a:solidFill>
          <a:latin typeface="+mn-lt"/>
          <a:ea typeface="+mn-ea"/>
          <a:cs typeface="+mn-cs"/>
        </a:defRPr>
      </a:lvl4pPr>
      <a:lvl5pPr marL="1915468" algn="l" defTabSz="957733" rtl="0" eaLnBrk="1" latinLnBrk="0" hangingPunct="1">
        <a:defRPr sz="1900" kern="1200">
          <a:solidFill>
            <a:schemeClr val="tx1"/>
          </a:solidFill>
          <a:latin typeface="+mn-lt"/>
          <a:ea typeface="+mn-ea"/>
          <a:cs typeface="+mn-cs"/>
        </a:defRPr>
      </a:lvl5pPr>
      <a:lvl6pPr marL="2394335" algn="l" defTabSz="957733" rtl="0" eaLnBrk="1" latinLnBrk="0" hangingPunct="1">
        <a:defRPr sz="1900" kern="1200">
          <a:solidFill>
            <a:schemeClr val="tx1"/>
          </a:solidFill>
          <a:latin typeface="+mn-lt"/>
          <a:ea typeface="+mn-ea"/>
          <a:cs typeface="+mn-cs"/>
        </a:defRPr>
      </a:lvl6pPr>
      <a:lvl7pPr marL="2873201" algn="l" defTabSz="957733" rtl="0" eaLnBrk="1" latinLnBrk="0" hangingPunct="1">
        <a:defRPr sz="1900" kern="1200">
          <a:solidFill>
            <a:schemeClr val="tx1"/>
          </a:solidFill>
          <a:latin typeface="+mn-lt"/>
          <a:ea typeface="+mn-ea"/>
          <a:cs typeface="+mn-cs"/>
        </a:defRPr>
      </a:lvl7pPr>
      <a:lvl8pPr marL="3352068" algn="l" defTabSz="957733" rtl="0" eaLnBrk="1" latinLnBrk="0" hangingPunct="1">
        <a:defRPr sz="1900" kern="1200">
          <a:solidFill>
            <a:schemeClr val="tx1"/>
          </a:solidFill>
          <a:latin typeface="+mn-lt"/>
          <a:ea typeface="+mn-ea"/>
          <a:cs typeface="+mn-cs"/>
        </a:defRPr>
      </a:lvl8pPr>
      <a:lvl9pPr marL="3830936" algn="l" defTabSz="957733"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9"/>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spid="_x0000_s10276" name="think-cell Slide" r:id="rId10" imgW="270" imgH="270" progId="TCLayout.ActiveDocument.1">
                  <p:embed/>
                </p:oleObj>
              </mc:Choice>
              <mc:Fallback>
                <p:oleObj name="think-cell Slide" r:id="rId10" imgW="270" imgH="270" progId="TCLayout.ActiveDocument.1">
                  <p:embed/>
                  <p:pic>
                    <p:nvPicPr>
                      <p:cNvPr id="0" name=""/>
                      <p:cNvPicPr/>
                      <p:nvPr/>
                    </p:nvPicPr>
                    <p:blipFill>
                      <a:blip r:embed="rId11"/>
                      <a:stretch>
                        <a:fillRect/>
                      </a:stretch>
                    </p:blipFill>
                    <p:spPr>
                      <a:xfrm>
                        <a:off x="2119" y="1589"/>
                        <a:ext cx="2116" cy="1587"/>
                      </a:xfrm>
                      <a:prstGeom prst="rect">
                        <a:avLst/>
                      </a:prstGeom>
                    </p:spPr>
                  </p:pic>
                </p:oleObj>
              </mc:Fallback>
            </mc:AlternateContent>
          </a:graphicData>
        </a:graphic>
      </p:graphicFrame>
      <p:sp>
        <p:nvSpPr>
          <p:cNvPr id="3" name="Text Placeholder 2"/>
          <p:cNvSpPr>
            <a:spLocks noGrp="1"/>
          </p:cNvSpPr>
          <p:nvPr>
            <p:ph type="body" idx="1"/>
          </p:nvPr>
        </p:nvSpPr>
        <p:spPr>
          <a:xfrm>
            <a:off x="326009" y="1376363"/>
            <a:ext cx="11531558" cy="1407752"/>
          </a:xfrm>
          <a:prstGeom prst="rect">
            <a:avLst/>
          </a:prstGeom>
          <a:noFill/>
          <a:ln w="6350">
            <a:noFill/>
            <a:miter lim="800000"/>
          </a:ln>
        </p:spPr>
        <p:txBody>
          <a:bodyPr vert="horz" wrap="square" lIns="0" tIns="0" rIns="0" bIns="0" rtlCol="0">
            <a:spAutoFit/>
          </a:bodyPr>
          <a:lstStyle/>
          <a:p>
            <a:pPr lvl="0"/>
            <a:r>
              <a:rPr lang="en-US" dirty="0"/>
              <a:t>Text on first level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Box 14"/>
          <p:cNvSpPr txBox="1"/>
          <p:nvPr/>
        </p:nvSpPr>
        <p:spPr>
          <a:xfrm>
            <a:off x="11522524" y="6595257"/>
            <a:ext cx="353568" cy="138499"/>
          </a:xfrm>
          <a:prstGeom prst="rect">
            <a:avLst/>
          </a:prstGeom>
          <a:noFill/>
          <a:ln w="6350">
            <a:noFill/>
            <a:miter lim="800000"/>
          </a:ln>
        </p:spPr>
        <p:txBody>
          <a:bodyPr wrap="none" lIns="0" tIns="0" rIns="0" bIns="0" rtlCol="0" anchor="b" anchorCtr="0">
            <a:noAutofit/>
          </a:bodyPr>
          <a:lstStyle/>
          <a:p>
            <a:pPr algn="r" defTabSz="957733"/>
            <a:fld id="{6CE8C368-3382-4C28-AE75-DF7C05ACA19D}" type="slidenum">
              <a:rPr lang="en-US" sz="900">
                <a:solidFill>
                  <a:srgbClr val="ADABA1"/>
                </a:solidFill>
              </a:rPr>
              <a:pPr algn="r" defTabSz="957733"/>
              <a:t>‹#›</a:t>
            </a:fld>
            <a:endParaRPr lang="en-US" sz="900" dirty="0">
              <a:solidFill>
                <a:srgbClr val="ADABA1"/>
              </a:solidFill>
            </a:endParaRPr>
          </a:p>
        </p:txBody>
      </p:sp>
      <p:sp>
        <p:nvSpPr>
          <p:cNvPr id="8" name="Line 11"/>
          <p:cNvSpPr>
            <a:spLocks noChangeShapeType="1"/>
          </p:cNvSpPr>
          <p:nvPr userDrawn="1"/>
        </p:nvSpPr>
        <p:spPr bwMode="auto">
          <a:xfrm>
            <a:off x="334163" y="917228"/>
            <a:ext cx="11233423" cy="0"/>
          </a:xfrm>
          <a:prstGeom prst="line">
            <a:avLst/>
          </a:prstGeom>
          <a:noFill/>
          <a:ln w="12700">
            <a:solidFill>
              <a:srgbClr val="808080"/>
            </a:solidFill>
            <a:round/>
            <a:headEnd/>
            <a:tailEnd/>
          </a:ln>
        </p:spPr>
        <p:txBody>
          <a:bodyPr lIns="95771" tIns="47885" rIns="95771" bIns="47885"/>
          <a:lstStyle/>
          <a:p>
            <a:pPr defTabSz="957733">
              <a:defRPr/>
            </a:pPr>
            <a:endParaRPr lang="zh-CN" altLang="en-US" sz="1900">
              <a:solidFill>
                <a:srgbClr val="000000"/>
              </a:solidFill>
            </a:endParaRPr>
          </a:p>
        </p:txBody>
      </p:sp>
      <p:sp>
        <p:nvSpPr>
          <p:cNvPr id="9" name="Line 11"/>
          <p:cNvSpPr>
            <a:spLocks noChangeShapeType="1"/>
          </p:cNvSpPr>
          <p:nvPr userDrawn="1"/>
        </p:nvSpPr>
        <p:spPr bwMode="auto">
          <a:xfrm rot="16200000">
            <a:off x="198837" y="827534"/>
            <a:ext cx="182562" cy="0"/>
          </a:xfrm>
          <a:prstGeom prst="line">
            <a:avLst/>
          </a:prstGeom>
          <a:noFill/>
          <a:ln w="76200">
            <a:solidFill>
              <a:srgbClr val="B42100"/>
            </a:solidFill>
            <a:round/>
            <a:headEnd/>
            <a:tailEnd/>
          </a:ln>
        </p:spPr>
        <p:txBody>
          <a:bodyPr lIns="95771" tIns="47885" rIns="95771" bIns="47885"/>
          <a:lstStyle/>
          <a:p>
            <a:pPr defTabSz="957733">
              <a:defRPr/>
            </a:pPr>
            <a:endParaRPr lang="zh-CN" altLang="en-US" sz="1900">
              <a:solidFill>
                <a:srgbClr val="000000"/>
              </a:solidFill>
            </a:endParaRPr>
          </a:p>
        </p:txBody>
      </p:sp>
      <p:sp>
        <p:nvSpPr>
          <p:cNvPr id="11" name="Line 11"/>
          <p:cNvSpPr>
            <a:spLocks noChangeShapeType="1"/>
          </p:cNvSpPr>
          <p:nvPr userDrawn="1"/>
        </p:nvSpPr>
        <p:spPr bwMode="auto">
          <a:xfrm rot="16200000">
            <a:off x="251490" y="852141"/>
            <a:ext cx="136525" cy="0"/>
          </a:xfrm>
          <a:prstGeom prst="line">
            <a:avLst/>
          </a:prstGeom>
          <a:noFill/>
          <a:ln w="38100">
            <a:solidFill>
              <a:srgbClr val="969696"/>
            </a:solidFill>
            <a:round/>
            <a:headEnd/>
            <a:tailEnd/>
          </a:ln>
        </p:spPr>
        <p:txBody>
          <a:bodyPr lIns="95771" tIns="47885" rIns="95771" bIns="47885"/>
          <a:lstStyle/>
          <a:p>
            <a:pPr defTabSz="957733">
              <a:defRPr/>
            </a:pPr>
            <a:endParaRPr lang="zh-CN" altLang="en-US" sz="1900">
              <a:solidFill>
                <a:srgbClr val="000000"/>
              </a:solidFill>
            </a:endParaRPr>
          </a:p>
        </p:txBody>
      </p:sp>
      <p:grpSp>
        <p:nvGrpSpPr>
          <p:cNvPr id="12" name="Group 30"/>
          <p:cNvGrpSpPr>
            <a:grpSpLocks/>
          </p:cNvGrpSpPr>
          <p:nvPr userDrawn="1"/>
        </p:nvGrpSpPr>
        <p:grpSpPr bwMode="auto">
          <a:xfrm>
            <a:off x="11023600" y="910878"/>
            <a:ext cx="558800" cy="69850"/>
            <a:chOff x="5208" y="545"/>
            <a:chExt cx="264" cy="44"/>
          </a:xfrm>
        </p:grpSpPr>
        <p:sp>
          <p:nvSpPr>
            <p:cNvPr id="16" name="Rectangle 17"/>
            <p:cNvSpPr>
              <a:spLocks noChangeArrowheads="1"/>
            </p:cNvSpPr>
            <p:nvPr userDrawn="1"/>
          </p:nvSpPr>
          <p:spPr bwMode="auto">
            <a:xfrm rot="10800000" flipH="1" flipV="1">
              <a:off x="5208" y="545"/>
              <a:ext cx="264" cy="44"/>
            </a:xfrm>
            <a:prstGeom prst="rect">
              <a:avLst/>
            </a:prstGeom>
            <a:solidFill>
              <a:srgbClr val="B42100"/>
            </a:solidFill>
            <a:ln>
              <a:noFill/>
            </a:ln>
            <a:effectLst/>
          </p:spPr>
          <p:txBody>
            <a:bodyPr anchor="ctr"/>
            <a:lstStyle/>
            <a:p>
              <a:pPr algn="ctr" defTabSz="957733">
                <a:defRPr/>
              </a:pPr>
              <a:endParaRPr lang="en-US" altLang="zh-CN" sz="1000">
                <a:solidFill>
                  <a:srgbClr val="FFFFFF"/>
                </a:solidFill>
              </a:endParaRPr>
            </a:p>
          </p:txBody>
        </p:sp>
        <p:sp>
          <p:nvSpPr>
            <p:cNvPr id="17" name="Rectangle 22"/>
            <p:cNvSpPr>
              <a:spLocks noChangeArrowheads="1"/>
            </p:cNvSpPr>
            <p:nvPr userDrawn="1"/>
          </p:nvSpPr>
          <p:spPr bwMode="auto">
            <a:xfrm rot="10800000">
              <a:off x="5208" y="545"/>
              <a:ext cx="240" cy="27"/>
            </a:xfrm>
            <a:prstGeom prst="rect">
              <a:avLst/>
            </a:prstGeom>
            <a:solidFill>
              <a:srgbClr val="969696"/>
            </a:solidFill>
            <a:ln>
              <a:noFill/>
            </a:ln>
            <a:effectLst/>
          </p:spPr>
          <p:txBody>
            <a:bodyPr rot="10800000" anchor="ctr"/>
            <a:lstStyle/>
            <a:p>
              <a:pPr algn="r" defTabSz="957733">
                <a:defRPr/>
              </a:pPr>
              <a:endParaRPr lang="en-US" altLang="zh-CN" sz="200">
                <a:solidFill>
                  <a:srgbClr val="FFFFFF"/>
                </a:solidFill>
              </a:endParaRPr>
            </a:p>
          </p:txBody>
        </p:sp>
      </p:grpSp>
      <p:sp>
        <p:nvSpPr>
          <p:cNvPr id="19" name="Rectangle 27"/>
          <p:cNvSpPr>
            <a:spLocks noGrp="1" noChangeArrowheads="1"/>
          </p:cNvSpPr>
          <p:nvPr>
            <p:ph type="dt" sz="half" idx="2"/>
          </p:nvPr>
        </p:nvSpPr>
        <p:spPr bwMode="auto">
          <a:xfrm>
            <a:off x="5791201" y="6504260"/>
            <a:ext cx="609600" cy="165100"/>
          </a:xfrm>
          <a:prstGeom prst="rect">
            <a:avLst/>
          </a:prstGeom>
          <a:noFill/>
          <a:ln>
            <a:noFill/>
          </a:ln>
          <a:effectLst/>
        </p:spPr>
        <p:txBody>
          <a:bodyPr vert="horz" wrap="square" lIns="95793" tIns="47896" rIns="95793" bIns="47896" numCol="1" anchor="t" anchorCtr="0" compatLnSpc="1">
            <a:prstTxWarp prst="textNoShape">
              <a:avLst/>
            </a:prstTxWarp>
          </a:bodyPr>
          <a:lstStyle>
            <a:lvl1pPr algn="ctr" eaLnBrk="0" hangingPunct="0">
              <a:spcBef>
                <a:spcPct val="20000"/>
              </a:spcBef>
              <a:buClr>
                <a:schemeClr val="accent1"/>
              </a:buClr>
              <a:buSzPct val="85000"/>
              <a:buFontTx/>
              <a:buChar char="-"/>
              <a:defRPr sz="800" b="0" smtClean="0">
                <a:solidFill>
                  <a:srgbClr val="937632"/>
                </a:solidFill>
              </a:defRPr>
            </a:lvl1pPr>
          </a:lstStyle>
          <a:p>
            <a:pPr defTabSz="957733">
              <a:buClr>
                <a:srgbClr val="364086"/>
              </a:buClr>
              <a:defRPr/>
            </a:pPr>
            <a:r>
              <a:rPr lang="en-US" altLang="zh-CN"/>
              <a:t>- </a:t>
            </a:r>
            <a:fld id="{D196C2D1-191C-4448-BECC-17644327C254}" type="slidenum">
              <a:rPr lang="en-US" altLang="zh-CN" smtClean="0"/>
              <a:pPr defTabSz="957733">
                <a:buClr>
                  <a:srgbClr val="364086"/>
                </a:buClr>
                <a:defRPr/>
              </a:pPr>
              <a:t>‹#›</a:t>
            </a:fld>
            <a:r>
              <a:rPr lang="en-US" altLang="zh-CN"/>
              <a:t> -</a:t>
            </a:r>
          </a:p>
        </p:txBody>
      </p:sp>
      <p:sp>
        <p:nvSpPr>
          <p:cNvPr id="22" name="Title Placeholder 1"/>
          <p:cNvSpPr>
            <a:spLocks noGrp="1"/>
          </p:cNvSpPr>
          <p:nvPr>
            <p:ph type="title"/>
          </p:nvPr>
        </p:nvSpPr>
        <p:spPr bwMode="auto">
          <a:xfrm>
            <a:off x="326009" y="296795"/>
            <a:ext cx="11531829" cy="61104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2034606269"/>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81" r:id="rId6"/>
  </p:sldLayoutIdLst>
  <p:hf sldNum="0" hdr="0" ftr="0" dt="0"/>
  <p:txStyles>
    <p:titleStyle>
      <a:lvl1pPr marL="0" indent="0" algn="l" defTabSz="957733"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mj-ea"/>
          <a:cs typeface="Arial" pitchFamily="34" charset="0"/>
        </a:defRPr>
      </a:lvl1pPr>
    </p:titleStyle>
    <p:bodyStyle>
      <a:lvl1pPr marL="188530" indent="-188530" algn="l" defTabSz="957733" rtl="0" eaLnBrk="1" latinLnBrk="0" hangingPunct="1">
        <a:lnSpc>
          <a:spcPct val="90000"/>
        </a:lnSpc>
        <a:spcBef>
          <a:spcPts val="1467"/>
        </a:spcBef>
        <a:buClr>
          <a:schemeClr val="bg2"/>
        </a:buClr>
        <a:buSzPct val="100000"/>
        <a:buFont typeface="Arial" pitchFamily="34" charset="0"/>
        <a:buChar char="■"/>
        <a:defRPr sz="1700" kern="1200">
          <a:solidFill>
            <a:schemeClr val="tx1"/>
          </a:solidFill>
          <a:latin typeface="Palatino Linotype" panose="02040502050505030304" pitchFamily="18" charset="0"/>
          <a:ea typeface="+mn-ea"/>
          <a:cs typeface="Arial" pitchFamily="34" charset="0"/>
        </a:defRPr>
      </a:lvl1pPr>
      <a:lvl2pPr marL="325630" indent="-134083" algn="l" defTabSz="957733" rtl="0" eaLnBrk="1" latinLnBrk="0" hangingPunct="1">
        <a:lnSpc>
          <a:spcPct val="90000"/>
        </a:lnSpc>
        <a:spcBef>
          <a:spcPts val="943"/>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2pPr>
      <a:lvl3pPr marL="512802" indent="-188530" algn="l" defTabSz="957733" rtl="0" eaLnBrk="1" latinLnBrk="0" hangingPunct="1">
        <a:lnSpc>
          <a:spcPct val="90000"/>
        </a:lnSpc>
        <a:spcBef>
          <a:spcPts val="629"/>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3pPr>
      <a:lvl4pPr marL="663626" indent="-143660" algn="l" defTabSz="957733" rtl="0" eaLnBrk="1" latinLnBrk="0" hangingPunct="1">
        <a:lnSpc>
          <a:spcPct val="90000"/>
        </a:lnSpc>
        <a:spcBef>
          <a:spcPts val="210"/>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4pPr>
      <a:lvl5pPr marL="806910" indent="-143283" algn="l" defTabSz="957733" rtl="0" eaLnBrk="1" latinLnBrk="0" hangingPunct="1">
        <a:lnSpc>
          <a:spcPct val="90000"/>
        </a:lnSpc>
        <a:spcBef>
          <a:spcPts val="105"/>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5pPr>
      <a:lvl6pPr marL="2633768" indent="-239433" algn="l" defTabSz="957733"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12635" indent="-239433" algn="l" defTabSz="957733"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591502" indent="-239433" algn="l" defTabSz="957733"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70369" indent="-239433" algn="l" defTabSz="957733" rtl="0" eaLnBrk="1" latinLnBrk="0" hangingPunct="1">
        <a:spcBef>
          <a:spcPct val="20000"/>
        </a:spcBef>
        <a:buFont typeface="Arial" pitchFamily="34" charset="0"/>
        <a:buChar char="•"/>
        <a:defRPr sz="2100" kern="1200">
          <a:solidFill>
            <a:schemeClr val="tx1"/>
          </a:solidFill>
          <a:latin typeface="+mn-lt"/>
          <a:ea typeface="+mn-ea"/>
          <a:cs typeface="+mn-cs"/>
        </a:defRPr>
      </a:lvl9pPr>
    </p:bodyStyle>
    <p:otherStyle>
      <a:defPPr>
        <a:defRPr lang="en-US"/>
      </a:defPPr>
      <a:lvl1pPr marL="0" algn="l" defTabSz="957733" rtl="0" eaLnBrk="1" latinLnBrk="0" hangingPunct="1">
        <a:defRPr sz="1900" kern="1200">
          <a:solidFill>
            <a:schemeClr val="tx1"/>
          </a:solidFill>
          <a:latin typeface="+mn-lt"/>
          <a:ea typeface="+mn-ea"/>
          <a:cs typeface="+mn-cs"/>
        </a:defRPr>
      </a:lvl1pPr>
      <a:lvl2pPr marL="478867" algn="l" defTabSz="957733" rtl="0" eaLnBrk="1" latinLnBrk="0" hangingPunct="1">
        <a:defRPr sz="1900" kern="1200">
          <a:solidFill>
            <a:schemeClr val="tx1"/>
          </a:solidFill>
          <a:latin typeface="+mn-lt"/>
          <a:ea typeface="+mn-ea"/>
          <a:cs typeface="+mn-cs"/>
        </a:defRPr>
      </a:lvl2pPr>
      <a:lvl3pPr marL="957733" algn="l" defTabSz="957733" rtl="0" eaLnBrk="1" latinLnBrk="0" hangingPunct="1">
        <a:defRPr sz="1900" kern="1200">
          <a:solidFill>
            <a:schemeClr val="tx1"/>
          </a:solidFill>
          <a:latin typeface="+mn-lt"/>
          <a:ea typeface="+mn-ea"/>
          <a:cs typeface="+mn-cs"/>
        </a:defRPr>
      </a:lvl3pPr>
      <a:lvl4pPr marL="1436601" algn="l" defTabSz="957733" rtl="0" eaLnBrk="1" latinLnBrk="0" hangingPunct="1">
        <a:defRPr sz="1900" kern="1200">
          <a:solidFill>
            <a:schemeClr val="tx1"/>
          </a:solidFill>
          <a:latin typeface="+mn-lt"/>
          <a:ea typeface="+mn-ea"/>
          <a:cs typeface="+mn-cs"/>
        </a:defRPr>
      </a:lvl4pPr>
      <a:lvl5pPr marL="1915468" algn="l" defTabSz="957733" rtl="0" eaLnBrk="1" latinLnBrk="0" hangingPunct="1">
        <a:defRPr sz="1900" kern="1200">
          <a:solidFill>
            <a:schemeClr val="tx1"/>
          </a:solidFill>
          <a:latin typeface="+mn-lt"/>
          <a:ea typeface="+mn-ea"/>
          <a:cs typeface="+mn-cs"/>
        </a:defRPr>
      </a:lvl5pPr>
      <a:lvl6pPr marL="2394335" algn="l" defTabSz="957733" rtl="0" eaLnBrk="1" latinLnBrk="0" hangingPunct="1">
        <a:defRPr sz="1900" kern="1200">
          <a:solidFill>
            <a:schemeClr val="tx1"/>
          </a:solidFill>
          <a:latin typeface="+mn-lt"/>
          <a:ea typeface="+mn-ea"/>
          <a:cs typeface="+mn-cs"/>
        </a:defRPr>
      </a:lvl6pPr>
      <a:lvl7pPr marL="2873201" algn="l" defTabSz="957733" rtl="0" eaLnBrk="1" latinLnBrk="0" hangingPunct="1">
        <a:defRPr sz="1900" kern="1200">
          <a:solidFill>
            <a:schemeClr val="tx1"/>
          </a:solidFill>
          <a:latin typeface="+mn-lt"/>
          <a:ea typeface="+mn-ea"/>
          <a:cs typeface="+mn-cs"/>
        </a:defRPr>
      </a:lvl7pPr>
      <a:lvl8pPr marL="3352068" algn="l" defTabSz="957733" rtl="0" eaLnBrk="1" latinLnBrk="0" hangingPunct="1">
        <a:defRPr sz="1900" kern="1200">
          <a:solidFill>
            <a:schemeClr val="tx1"/>
          </a:solidFill>
          <a:latin typeface="+mn-lt"/>
          <a:ea typeface="+mn-ea"/>
          <a:cs typeface="+mn-cs"/>
        </a:defRPr>
      </a:lvl8pPr>
      <a:lvl9pPr marL="3830936" algn="l" defTabSz="957733"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9"/>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spid="_x0000_s16420" name="think-cell Slide" r:id="rId10" imgW="270" imgH="270" progId="TCLayout.ActiveDocument.1">
                  <p:embed/>
                </p:oleObj>
              </mc:Choice>
              <mc:Fallback>
                <p:oleObj name="think-cell Slide" r:id="rId10" imgW="270" imgH="270" progId="TCLayout.ActiveDocument.1">
                  <p:embed/>
                  <p:pic>
                    <p:nvPicPr>
                      <p:cNvPr id="0" name=""/>
                      <p:cNvPicPr/>
                      <p:nvPr/>
                    </p:nvPicPr>
                    <p:blipFill>
                      <a:blip r:embed="rId11"/>
                      <a:stretch>
                        <a:fillRect/>
                      </a:stretch>
                    </p:blipFill>
                    <p:spPr>
                      <a:xfrm>
                        <a:off x="2119" y="1589"/>
                        <a:ext cx="2116" cy="1587"/>
                      </a:xfrm>
                      <a:prstGeom prst="rect">
                        <a:avLst/>
                      </a:prstGeom>
                    </p:spPr>
                  </p:pic>
                </p:oleObj>
              </mc:Fallback>
            </mc:AlternateContent>
          </a:graphicData>
        </a:graphic>
      </p:graphicFrame>
      <p:sp>
        <p:nvSpPr>
          <p:cNvPr id="3" name="Text Placeholder 2"/>
          <p:cNvSpPr>
            <a:spLocks noGrp="1"/>
          </p:cNvSpPr>
          <p:nvPr>
            <p:ph type="body" idx="1"/>
          </p:nvPr>
        </p:nvSpPr>
        <p:spPr>
          <a:xfrm>
            <a:off x="326009" y="1376363"/>
            <a:ext cx="11531558" cy="1407752"/>
          </a:xfrm>
          <a:prstGeom prst="rect">
            <a:avLst/>
          </a:prstGeom>
          <a:noFill/>
          <a:ln w="6350">
            <a:noFill/>
            <a:miter lim="800000"/>
          </a:ln>
        </p:spPr>
        <p:txBody>
          <a:bodyPr vert="horz" wrap="square" lIns="0" tIns="0" rIns="0" bIns="0" rtlCol="0">
            <a:spAutoFit/>
          </a:bodyPr>
          <a:lstStyle/>
          <a:p>
            <a:pPr lvl="0"/>
            <a:r>
              <a:rPr lang="en-US" dirty="0"/>
              <a:t>Text on first level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Box 14"/>
          <p:cNvSpPr txBox="1"/>
          <p:nvPr/>
        </p:nvSpPr>
        <p:spPr>
          <a:xfrm>
            <a:off x="11522524" y="6595257"/>
            <a:ext cx="353568" cy="138499"/>
          </a:xfrm>
          <a:prstGeom prst="rect">
            <a:avLst/>
          </a:prstGeom>
          <a:noFill/>
          <a:ln w="6350">
            <a:noFill/>
            <a:miter lim="800000"/>
          </a:ln>
        </p:spPr>
        <p:txBody>
          <a:bodyPr wrap="none" lIns="0" tIns="0" rIns="0" bIns="0" rtlCol="0" anchor="b" anchorCtr="0">
            <a:noAutofit/>
          </a:bodyPr>
          <a:lstStyle/>
          <a:p>
            <a:pPr algn="r" defTabSz="957733"/>
            <a:fld id="{6CE8C368-3382-4C28-AE75-DF7C05ACA19D}" type="slidenum">
              <a:rPr lang="en-US" sz="900">
                <a:solidFill>
                  <a:srgbClr val="ADABA1"/>
                </a:solidFill>
              </a:rPr>
              <a:pPr algn="r" defTabSz="957733"/>
              <a:t>‹#›</a:t>
            </a:fld>
            <a:endParaRPr lang="en-US" sz="900" dirty="0">
              <a:solidFill>
                <a:srgbClr val="ADABA1"/>
              </a:solidFill>
            </a:endParaRPr>
          </a:p>
        </p:txBody>
      </p:sp>
      <p:sp>
        <p:nvSpPr>
          <p:cNvPr id="8" name="Line 11"/>
          <p:cNvSpPr>
            <a:spLocks noChangeShapeType="1"/>
          </p:cNvSpPr>
          <p:nvPr userDrawn="1"/>
        </p:nvSpPr>
        <p:spPr bwMode="auto">
          <a:xfrm>
            <a:off x="334163" y="917228"/>
            <a:ext cx="11233423" cy="0"/>
          </a:xfrm>
          <a:prstGeom prst="line">
            <a:avLst/>
          </a:prstGeom>
          <a:noFill/>
          <a:ln w="12700">
            <a:solidFill>
              <a:srgbClr val="808080"/>
            </a:solidFill>
            <a:round/>
            <a:headEnd/>
            <a:tailEnd/>
          </a:ln>
        </p:spPr>
        <p:txBody>
          <a:bodyPr lIns="95771" tIns="47885" rIns="95771" bIns="47885"/>
          <a:lstStyle/>
          <a:p>
            <a:pPr defTabSz="957733">
              <a:defRPr/>
            </a:pPr>
            <a:endParaRPr lang="zh-CN" altLang="en-US" sz="1900">
              <a:solidFill>
                <a:srgbClr val="000000"/>
              </a:solidFill>
            </a:endParaRPr>
          </a:p>
        </p:txBody>
      </p:sp>
      <p:sp>
        <p:nvSpPr>
          <p:cNvPr id="9" name="Line 11"/>
          <p:cNvSpPr>
            <a:spLocks noChangeShapeType="1"/>
          </p:cNvSpPr>
          <p:nvPr userDrawn="1"/>
        </p:nvSpPr>
        <p:spPr bwMode="auto">
          <a:xfrm rot="16200000">
            <a:off x="198837" y="827534"/>
            <a:ext cx="182562" cy="0"/>
          </a:xfrm>
          <a:prstGeom prst="line">
            <a:avLst/>
          </a:prstGeom>
          <a:noFill/>
          <a:ln w="76200">
            <a:solidFill>
              <a:srgbClr val="B42100"/>
            </a:solidFill>
            <a:round/>
            <a:headEnd/>
            <a:tailEnd/>
          </a:ln>
        </p:spPr>
        <p:txBody>
          <a:bodyPr lIns="95771" tIns="47885" rIns="95771" bIns="47885"/>
          <a:lstStyle/>
          <a:p>
            <a:pPr defTabSz="957733">
              <a:defRPr/>
            </a:pPr>
            <a:endParaRPr lang="zh-CN" altLang="en-US" sz="1900">
              <a:solidFill>
                <a:srgbClr val="000000"/>
              </a:solidFill>
            </a:endParaRPr>
          </a:p>
        </p:txBody>
      </p:sp>
      <p:sp>
        <p:nvSpPr>
          <p:cNvPr id="11" name="Line 11"/>
          <p:cNvSpPr>
            <a:spLocks noChangeShapeType="1"/>
          </p:cNvSpPr>
          <p:nvPr userDrawn="1"/>
        </p:nvSpPr>
        <p:spPr bwMode="auto">
          <a:xfrm rot="16200000">
            <a:off x="251490" y="852141"/>
            <a:ext cx="136525" cy="0"/>
          </a:xfrm>
          <a:prstGeom prst="line">
            <a:avLst/>
          </a:prstGeom>
          <a:noFill/>
          <a:ln w="38100">
            <a:solidFill>
              <a:srgbClr val="969696"/>
            </a:solidFill>
            <a:round/>
            <a:headEnd/>
            <a:tailEnd/>
          </a:ln>
        </p:spPr>
        <p:txBody>
          <a:bodyPr lIns="95771" tIns="47885" rIns="95771" bIns="47885"/>
          <a:lstStyle/>
          <a:p>
            <a:pPr defTabSz="957733">
              <a:defRPr/>
            </a:pPr>
            <a:endParaRPr lang="zh-CN" altLang="en-US" sz="1900">
              <a:solidFill>
                <a:srgbClr val="000000"/>
              </a:solidFill>
            </a:endParaRPr>
          </a:p>
        </p:txBody>
      </p:sp>
      <p:grpSp>
        <p:nvGrpSpPr>
          <p:cNvPr id="12" name="Group 30"/>
          <p:cNvGrpSpPr>
            <a:grpSpLocks/>
          </p:cNvGrpSpPr>
          <p:nvPr userDrawn="1"/>
        </p:nvGrpSpPr>
        <p:grpSpPr bwMode="auto">
          <a:xfrm>
            <a:off x="11023600" y="910878"/>
            <a:ext cx="558800" cy="69850"/>
            <a:chOff x="5208" y="545"/>
            <a:chExt cx="264" cy="44"/>
          </a:xfrm>
        </p:grpSpPr>
        <p:sp>
          <p:nvSpPr>
            <p:cNvPr id="16" name="Rectangle 17"/>
            <p:cNvSpPr>
              <a:spLocks noChangeArrowheads="1"/>
            </p:cNvSpPr>
            <p:nvPr userDrawn="1"/>
          </p:nvSpPr>
          <p:spPr bwMode="auto">
            <a:xfrm rot="10800000" flipH="1" flipV="1">
              <a:off x="5208" y="545"/>
              <a:ext cx="264" cy="44"/>
            </a:xfrm>
            <a:prstGeom prst="rect">
              <a:avLst/>
            </a:prstGeom>
            <a:solidFill>
              <a:srgbClr val="B42100"/>
            </a:solidFill>
            <a:ln>
              <a:noFill/>
            </a:ln>
            <a:effectLst/>
          </p:spPr>
          <p:txBody>
            <a:bodyPr anchor="ctr"/>
            <a:lstStyle/>
            <a:p>
              <a:pPr algn="ctr" defTabSz="957733">
                <a:defRPr/>
              </a:pPr>
              <a:endParaRPr lang="en-US" altLang="zh-CN" sz="1000">
                <a:solidFill>
                  <a:srgbClr val="FFFFFF"/>
                </a:solidFill>
              </a:endParaRPr>
            </a:p>
          </p:txBody>
        </p:sp>
        <p:sp>
          <p:nvSpPr>
            <p:cNvPr id="17" name="Rectangle 22"/>
            <p:cNvSpPr>
              <a:spLocks noChangeArrowheads="1"/>
            </p:cNvSpPr>
            <p:nvPr userDrawn="1"/>
          </p:nvSpPr>
          <p:spPr bwMode="auto">
            <a:xfrm rot="10800000">
              <a:off x="5208" y="545"/>
              <a:ext cx="240" cy="27"/>
            </a:xfrm>
            <a:prstGeom prst="rect">
              <a:avLst/>
            </a:prstGeom>
            <a:solidFill>
              <a:srgbClr val="969696"/>
            </a:solidFill>
            <a:ln>
              <a:noFill/>
            </a:ln>
            <a:effectLst/>
          </p:spPr>
          <p:txBody>
            <a:bodyPr rot="10800000" anchor="ctr"/>
            <a:lstStyle/>
            <a:p>
              <a:pPr algn="r" defTabSz="957733">
                <a:defRPr/>
              </a:pPr>
              <a:endParaRPr lang="en-US" altLang="zh-CN" sz="200">
                <a:solidFill>
                  <a:srgbClr val="FFFFFF"/>
                </a:solidFill>
              </a:endParaRPr>
            </a:p>
          </p:txBody>
        </p:sp>
      </p:grpSp>
      <p:sp>
        <p:nvSpPr>
          <p:cNvPr id="19" name="Rectangle 27"/>
          <p:cNvSpPr>
            <a:spLocks noGrp="1" noChangeArrowheads="1"/>
          </p:cNvSpPr>
          <p:nvPr>
            <p:ph type="dt" sz="half" idx="2"/>
          </p:nvPr>
        </p:nvSpPr>
        <p:spPr bwMode="auto">
          <a:xfrm>
            <a:off x="5791201" y="6504260"/>
            <a:ext cx="609600" cy="165100"/>
          </a:xfrm>
          <a:prstGeom prst="rect">
            <a:avLst/>
          </a:prstGeom>
          <a:noFill/>
          <a:ln>
            <a:noFill/>
          </a:ln>
          <a:effectLst/>
        </p:spPr>
        <p:txBody>
          <a:bodyPr vert="horz" wrap="square" lIns="95793" tIns="47896" rIns="95793" bIns="47896" numCol="1" anchor="t" anchorCtr="0" compatLnSpc="1">
            <a:prstTxWarp prst="textNoShape">
              <a:avLst/>
            </a:prstTxWarp>
          </a:bodyPr>
          <a:lstStyle>
            <a:lvl1pPr algn="ctr" eaLnBrk="0" hangingPunct="0">
              <a:spcBef>
                <a:spcPct val="20000"/>
              </a:spcBef>
              <a:buClr>
                <a:schemeClr val="accent1"/>
              </a:buClr>
              <a:buSzPct val="85000"/>
              <a:buFontTx/>
              <a:buChar char="-"/>
              <a:defRPr sz="800" b="0" smtClean="0">
                <a:solidFill>
                  <a:srgbClr val="937632"/>
                </a:solidFill>
              </a:defRPr>
            </a:lvl1pPr>
          </a:lstStyle>
          <a:p>
            <a:pPr defTabSz="957733">
              <a:buClr>
                <a:srgbClr val="364086"/>
              </a:buClr>
              <a:defRPr/>
            </a:pPr>
            <a:r>
              <a:rPr lang="en-US" altLang="zh-CN"/>
              <a:t>- </a:t>
            </a:r>
            <a:fld id="{D196C2D1-191C-4448-BECC-17644327C254}" type="slidenum">
              <a:rPr lang="en-US" altLang="zh-CN" smtClean="0"/>
              <a:pPr defTabSz="957733">
                <a:buClr>
                  <a:srgbClr val="364086"/>
                </a:buClr>
                <a:defRPr/>
              </a:pPr>
              <a:t>‹#›</a:t>
            </a:fld>
            <a:r>
              <a:rPr lang="en-US" altLang="zh-CN"/>
              <a:t> -</a:t>
            </a:r>
          </a:p>
        </p:txBody>
      </p:sp>
      <p:sp>
        <p:nvSpPr>
          <p:cNvPr id="22" name="Title Placeholder 1"/>
          <p:cNvSpPr>
            <a:spLocks noGrp="1"/>
          </p:cNvSpPr>
          <p:nvPr>
            <p:ph type="title"/>
          </p:nvPr>
        </p:nvSpPr>
        <p:spPr bwMode="auto">
          <a:xfrm>
            <a:off x="326009" y="296795"/>
            <a:ext cx="11531829" cy="61104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201601937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2" r:id="rId6"/>
  </p:sldLayoutIdLst>
  <p:hf sldNum="0" hdr="0" ftr="0" dt="0"/>
  <p:txStyles>
    <p:titleStyle>
      <a:lvl1pPr marL="0" indent="0" algn="l" defTabSz="957733"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mj-ea"/>
          <a:cs typeface="Arial" pitchFamily="34" charset="0"/>
        </a:defRPr>
      </a:lvl1pPr>
    </p:titleStyle>
    <p:bodyStyle>
      <a:lvl1pPr marL="188530" indent="-188530" algn="l" defTabSz="957733" rtl="0" eaLnBrk="1" latinLnBrk="0" hangingPunct="1">
        <a:lnSpc>
          <a:spcPct val="90000"/>
        </a:lnSpc>
        <a:spcBef>
          <a:spcPts val="1467"/>
        </a:spcBef>
        <a:buClr>
          <a:schemeClr val="bg2"/>
        </a:buClr>
        <a:buSzPct val="100000"/>
        <a:buFont typeface="Arial" pitchFamily="34" charset="0"/>
        <a:buChar char="■"/>
        <a:defRPr sz="1700" kern="1200">
          <a:solidFill>
            <a:schemeClr val="tx1"/>
          </a:solidFill>
          <a:latin typeface="Palatino Linotype" panose="02040502050505030304" pitchFamily="18" charset="0"/>
          <a:ea typeface="+mn-ea"/>
          <a:cs typeface="Arial" pitchFamily="34" charset="0"/>
        </a:defRPr>
      </a:lvl1pPr>
      <a:lvl2pPr marL="325630" indent="-134083" algn="l" defTabSz="957733" rtl="0" eaLnBrk="1" latinLnBrk="0" hangingPunct="1">
        <a:lnSpc>
          <a:spcPct val="90000"/>
        </a:lnSpc>
        <a:spcBef>
          <a:spcPts val="943"/>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2pPr>
      <a:lvl3pPr marL="512802" indent="-188530" algn="l" defTabSz="957733" rtl="0" eaLnBrk="1" latinLnBrk="0" hangingPunct="1">
        <a:lnSpc>
          <a:spcPct val="90000"/>
        </a:lnSpc>
        <a:spcBef>
          <a:spcPts val="629"/>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3pPr>
      <a:lvl4pPr marL="663626" indent="-143660" algn="l" defTabSz="957733" rtl="0" eaLnBrk="1" latinLnBrk="0" hangingPunct="1">
        <a:lnSpc>
          <a:spcPct val="90000"/>
        </a:lnSpc>
        <a:spcBef>
          <a:spcPts val="210"/>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4pPr>
      <a:lvl5pPr marL="806910" indent="-143283" algn="l" defTabSz="957733" rtl="0" eaLnBrk="1" latinLnBrk="0" hangingPunct="1">
        <a:lnSpc>
          <a:spcPct val="90000"/>
        </a:lnSpc>
        <a:spcBef>
          <a:spcPts val="105"/>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5pPr>
      <a:lvl6pPr marL="2633768" indent="-239433" algn="l" defTabSz="957733"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12635" indent="-239433" algn="l" defTabSz="957733"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591502" indent="-239433" algn="l" defTabSz="957733"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70369" indent="-239433" algn="l" defTabSz="957733" rtl="0" eaLnBrk="1" latinLnBrk="0" hangingPunct="1">
        <a:spcBef>
          <a:spcPct val="20000"/>
        </a:spcBef>
        <a:buFont typeface="Arial" pitchFamily="34" charset="0"/>
        <a:buChar char="•"/>
        <a:defRPr sz="2100" kern="1200">
          <a:solidFill>
            <a:schemeClr val="tx1"/>
          </a:solidFill>
          <a:latin typeface="+mn-lt"/>
          <a:ea typeface="+mn-ea"/>
          <a:cs typeface="+mn-cs"/>
        </a:defRPr>
      </a:lvl9pPr>
    </p:bodyStyle>
    <p:otherStyle>
      <a:defPPr>
        <a:defRPr lang="en-US"/>
      </a:defPPr>
      <a:lvl1pPr marL="0" algn="l" defTabSz="957733" rtl="0" eaLnBrk="1" latinLnBrk="0" hangingPunct="1">
        <a:defRPr sz="1900" kern="1200">
          <a:solidFill>
            <a:schemeClr val="tx1"/>
          </a:solidFill>
          <a:latin typeface="+mn-lt"/>
          <a:ea typeface="+mn-ea"/>
          <a:cs typeface="+mn-cs"/>
        </a:defRPr>
      </a:lvl1pPr>
      <a:lvl2pPr marL="478867" algn="l" defTabSz="957733" rtl="0" eaLnBrk="1" latinLnBrk="0" hangingPunct="1">
        <a:defRPr sz="1900" kern="1200">
          <a:solidFill>
            <a:schemeClr val="tx1"/>
          </a:solidFill>
          <a:latin typeface="+mn-lt"/>
          <a:ea typeface="+mn-ea"/>
          <a:cs typeface="+mn-cs"/>
        </a:defRPr>
      </a:lvl2pPr>
      <a:lvl3pPr marL="957733" algn="l" defTabSz="957733" rtl="0" eaLnBrk="1" latinLnBrk="0" hangingPunct="1">
        <a:defRPr sz="1900" kern="1200">
          <a:solidFill>
            <a:schemeClr val="tx1"/>
          </a:solidFill>
          <a:latin typeface="+mn-lt"/>
          <a:ea typeface="+mn-ea"/>
          <a:cs typeface="+mn-cs"/>
        </a:defRPr>
      </a:lvl3pPr>
      <a:lvl4pPr marL="1436601" algn="l" defTabSz="957733" rtl="0" eaLnBrk="1" latinLnBrk="0" hangingPunct="1">
        <a:defRPr sz="1900" kern="1200">
          <a:solidFill>
            <a:schemeClr val="tx1"/>
          </a:solidFill>
          <a:latin typeface="+mn-lt"/>
          <a:ea typeface="+mn-ea"/>
          <a:cs typeface="+mn-cs"/>
        </a:defRPr>
      </a:lvl4pPr>
      <a:lvl5pPr marL="1915468" algn="l" defTabSz="957733" rtl="0" eaLnBrk="1" latinLnBrk="0" hangingPunct="1">
        <a:defRPr sz="1900" kern="1200">
          <a:solidFill>
            <a:schemeClr val="tx1"/>
          </a:solidFill>
          <a:latin typeface="+mn-lt"/>
          <a:ea typeface="+mn-ea"/>
          <a:cs typeface="+mn-cs"/>
        </a:defRPr>
      </a:lvl5pPr>
      <a:lvl6pPr marL="2394335" algn="l" defTabSz="957733" rtl="0" eaLnBrk="1" latinLnBrk="0" hangingPunct="1">
        <a:defRPr sz="1900" kern="1200">
          <a:solidFill>
            <a:schemeClr val="tx1"/>
          </a:solidFill>
          <a:latin typeface="+mn-lt"/>
          <a:ea typeface="+mn-ea"/>
          <a:cs typeface="+mn-cs"/>
        </a:defRPr>
      </a:lvl6pPr>
      <a:lvl7pPr marL="2873201" algn="l" defTabSz="957733" rtl="0" eaLnBrk="1" latinLnBrk="0" hangingPunct="1">
        <a:defRPr sz="1900" kern="1200">
          <a:solidFill>
            <a:schemeClr val="tx1"/>
          </a:solidFill>
          <a:latin typeface="+mn-lt"/>
          <a:ea typeface="+mn-ea"/>
          <a:cs typeface="+mn-cs"/>
        </a:defRPr>
      </a:lvl7pPr>
      <a:lvl8pPr marL="3352068" algn="l" defTabSz="957733" rtl="0" eaLnBrk="1" latinLnBrk="0" hangingPunct="1">
        <a:defRPr sz="1900" kern="1200">
          <a:solidFill>
            <a:schemeClr val="tx1"/>
          </a:solidFill>
          <a:latin typeface="+mn-lt"/>
          <a:ea typeface="+mn-ea"/>
          <a:cs typeface="+mn-cs"/>
        </a:defRPr>
      </a:lvl8pPr>
      <a:lvl9pPr marL="3830936" algn="l" defTabSz="957733"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1.xml"/><Relationship Id="rId1" Type="http://schemas.openxmlformats.org/officeDocument/2006/relationships/vmlDrawing" Target="../drawings/vmlDrawing21.vml"/><Relationship Id="rId5" Type="http://schemas.openxmlformats.org/officeDocument/2006/relationships/image" Target="../media/image1.emf"/><Relationship Id="rId4" Type="http://schemas.openxmlformats.org/officeDocument/2006/relationships/oleObject" Target="../embeddings/oleObject21.bin"/></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46.xml"/><Relationship Id="rId7" Type="http://schemas.openxmlformats.org/officeDocument/2006/relationships/notesSlide" Target="../notesSlides/notesSlide12.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slideLayout" Target="../slideLayouts/slideLayout19.xml"/><Relationship Id="rId5" Type="http://schemas.openxmlformats.org/officeDocument/2006/relationships/tags" Target="../tags/tag48.xml"/><Relationship Id="rId4" Type="http://schemas.openxmlformats.org/officeDocument/2006/relationships/tags" Target="../tags/tag47.xml"/></Relationships>
</file>

<file path=ppt/slides/_rels/slide1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8" Type="http://schemas.openxmlformats.org/officeDocument/2006/relationships/tags" Target="../tags/tag29.xml"/><Relationship Id="rId13" Type="http://schemas.openxmlformats.org/officeDocument/2006/relationships/slideLayout" Target="../slideLayouts/slideLayout7.xml"/><Relationship Id="rId3" Type="http://schemas.openxmlformats.org/officeDocument/2006/relationships/tags" Target="../tags/tag24.xml"/><Relationship Id="rId7" Type="http://schemas.openxmlformats.org/officeDocument/2006/relationships/tags" Target="../tags/tag28.xml"/><Relationship Id="rId12" Type="http://schemas.openxmlformats.org/officeDocument/2006/relationships/tags" Target="../tags/tag33.xml"/><Relationship Id="rId2" Type="http://schemas.openxmlformats.org/officeDocument/2006/relationships/tags" Target="../tags/tag23.xml"/><Relationship Id="rId16" Type="http://schemas.openxmlformats.org/officeDocument/2006/relationships/image" Target="../media/image4.png"/><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tags" Target="../tags/tag32.xml"/><Relationship Id="rId5" Type="http://schemas.openxmlformats.org/officeDocument/2006/relationships/tags" Target="../tags/tag26.xml"/><Relationship Id="rId15" Type="http://schemas.openxmlformats.org/officeDocument/2006/relationships/slide" Target="slide5.xml"/><Relationship Id="rId10" Type="http://schemas.openxmlformats.org/officeDocument/2006/relationships/tags" Target="../tags/tag31.xml"/><Relationship Id="rId4" Type="http://schemas.openxmlformats.org/officeDocument/2006/relationships/tags" Target="../tags/tag25.xml"/><Relationship Id="rId9" Type="http://schemas.openxmlformats.org/officeDocument/2006/relationships/tags" Target="../tags/tag30.xml"/><Relationship Id="rId1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51.xml"/><Relationship Id="rId7" Type="http://schemas.openxmlformats.org/officeDocument/2006/relationships/notesSlide" Target="../notesSlides/notesSlide16.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Layout" Target="../slideLayouts/slideLayout19.xml"/><Relationship Id="rId5" Type="http://schemas.openxmlformats.org/officeDocument/2006/relationships/tags" Target="../tags/tag53.xml"/><Relationship Id="rId4" Type="http://schemas.openxmlformats.org/officeDocument/2006/relationships/tags" Target="../tags/tag52.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21.xml"/><Relationship Id="rId4" Type="http://schemas.openxmlformats.org/officeDocument/2006/relationships/chart" Target="../charts/chart6.xml"/></Relationships>
</file>

<file path=ppt/slides/_rels/slide27.xml.rels><?xml version="1.0" encoding="UTF-8" standalone="yes"?>
<Relationships xmlns="http://schemas.openxmlformats.org/package/2006/relationships"><Relationship Id="rId3" Type="http://schemas.openxmlformats.org/officeDocument/2006/relationships/chart" Target="../charts/chart8.xml"/><Relationship Id="rId7" Type="http://schemas.openxmlformats.org/officeDocument/2006/relationships/image" Target="../media/image48.tiff"/><Relationship Id="rId2" Type="http://schemas.openxmlformats.org/officeDocument/2006/relationships/chart" Target="../charts/chart7.xml"/><Relationship Id="rId1" Type="http://schemas.openxmlformats.org/officeDocument/2006/relationships/slideLayout" Target="../slideLayouts/slideLayout21.xml"/><Relationship Id="rId6" Type="http://schemas.openxmlformats.org/officeDocument/2006/relationships/image" Target="../media/image47.gif"/><Relationship Id="rId5" Type="http://schemas.openxmlformats.org/officeDocument/2006/relationships/image" Target="../media/image46.tiff"/><Relationship Id="rId4" Type="http://schemas.openxmlformats.org/officeDocument/2006/relationships/chart" Target="../charts/chart9.xml"/></Relationships>
</file>

<file path=ppt/slides/_rels/slide2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56.xml"/><Relationship Id="rId7" Type="http://schemas.openxmlformats.org/officeDocument/2006/relationships/notesSlide" Target="../notesSlides/notesSlide18.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slideLayout" Target="../slideLayouts/slideLayout25.xml"/><Relationship Id="rId5" Type="http://schemas.openxmlformats.org/officeDocument/2006/relationships/tags" Target="../tags/tag58.xml"/><Relationship Id="rId4" Type="http://schemas.openxmlformats.org/officeDocument/2006/relationships/tags" Target="../tags/tag57.xml"/></Relationships>
</file>

<file path=ppt/slides/_rels/slide2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2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36.xml"/><Relationship Id="rId7" Type="http://schemas.openxmlformats.org/officeDocument/2006/relationships/notesSlide" Target="../notesSlides/notesSlide2.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slideLayout" Target="../slideLayouts/slideLayout7.xml"/><Relationship Id="rId5" Type="http://schemas.openxmlformats.org/officeDocument/2006/relationships/tags" Target="../tags/tag38.xml"/><Relationship Id="rId4" Type="http://schemas.openxmlformats.org/officeDocument/2006/relationships/tags" Target="../tags/tag37.xml"/></Relationships>
</file>

<file path=ppt/slides/_rels/slide3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2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21.xml"/><Relationship Id="rId1" Type="http://schemas.openxmlformats.org/officeDocument/2006/relationships/slideLayout" Target="../slideLayouts/slideLayout27.xml"/><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27.xml"/><Relationship Id="rId5" Type="http://schemas.openxmlformats.org/officeDocument/2006/relationships/image" Target="../media/image68.png"/><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hyperlink" Target="http://www.cs.ubc.ca/~schmidtm/Software/minFunc.html" TargetMode="External"/><Relationship Id="rId2" Type="http://schemas.openxmlformats.org/officeDocument/2006/relationships/notesSlide" Target="../notesSlides/notesSlide26.xml"/><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31.xml"/><Relationship Id="rId1" Type="http://schemas.openxmlformats.org/officeDocument/2006/relationships/tags" Target="../tags/tag59.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10" Type="http://schemas.microsoft.com/office/2007/relationships/hdphoto" Target="../media/hdphoto2.wdp"/><Relationship Id="rId4" Type="http://schemas.openxmlformats.org/officeDocument/2006/relationships/image" Target="../media/image6.png"/><Relationship Id="rId9" Type="http://schemas.openxmlformats.org/officeDocument/2006/relationships/image" Target="../media/image10.jpe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jp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41.xml"/><Relationship Id="rId7" Type="http://schemas.openxmlformats.org/officeDocument/2006/relationships/notesSlide" Target="../notesSlides/notesSlide6.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slideLayout" Target="../slideLayouts/slideLayout19.xml"/><Relationship Id="rId5" Type="http://schemas.openxmlformats.org/officeDocument/2006/relationships/tags" Target="../tags/tag43.xml"/><Relationship Id="rId4" Type="http://schemas.openxmlformats.org/officeDocument/2006/relationships/tags" Target="../tags/tag4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hidden="1"/>
          <p:cNvGraphicFramePr>
            <a:graphicFrameLocks noChangeAspect="1"/>
          </p:cNvGraphicFramePr>
          <p:nvPr>
            <p:custDataLst>
              <p:tags r:id="rId2"/>
            </p:custDataLst>
          </p:nvPr>
        </p:nvGraphicFramePr>
        <p:xfrm>
          <a:off x="1146528" y="1588"/>
          <a:ext cx="1587" cy="1587"/>
        </p:xfrm>
        <a:graphic>
          <a:graphicData uri="http://schemas.openxmlformats.org/presentationml/2006/ole">
            <mc:AlternateContent xmlns:mc="http://schemas.openxmlformats.org/markup-compatibility/2006">
              <mc:Choice xmlns:v="urn:schemas-microsoft-com:vml" Requires="v">
                <p:oleObj spid="_x0000_s3110" name="think-cell Slide" r:id="rId4" imgW="465" imgH="457" progId="TCLayout.ActiveDocument.1">
                  <p:embed/>
                </p:oleObj>
              </mc:Choice>
              <mc:Fallback>
                <p:oleObj name="think-cell Slide" r:id="rId4" imgW="465" imgH="457" progId="TCLayout.ActiveDocument.1">
                  <p:embed/>
                  <p:pic>
                    <p:nvPicPr>
                      <p:cNvPr id="0" name=""/>
                      <p:cNvPicPr/>
                      <p:nvPr/>
                    </p:nvPicPr>
                    <p:blipFill>
                      <a:blip r:embed="rId5"/>
                      <a:stretch>
                        <a:fillRect/>
                      </a:stretch>
                    </p:blipFill>
                    <p:spPr>
                      <a:xfrm>
                        <a:off x="1146528" y="1588"/>
                        <a:ext cx="1587" cy="1587"/>
                      </a:xfrm>
                      <a:prstGeom prst="rect">
                        <a:avLst/>
                      </a:prstGeom>
                    </p:spPr>
                  </p:pic>
                </p:oleObj>
              </mc:Fallback>
            </mc:AlternateContent>
          </a:graphicData>
        </a:graphic>
      </p:graphicFrame>
      <p:sp>
        <p:nvSpPr>
          <p:cNvPr id="5" name="标题 4"/>
          <p:cNvSpPr>
            <a:spLocks noGrp="1"/>
          </p:cNvSpPr>
          <p:nvPr>
            <p:ph type="ctrTitle"/>
          </p:nvPr>
        </p:nvSpPr>
        <p:spPr>
          <a:xfrm>
            <a:off x="2979708" y="2672596"/>
            <a:ext cx="9358880" cy="498598"/>
          </a:xfrm>
        </p:spPr>
        <p:txBody>
          <a:bodyPr>
            <a:noAutofit/>
          </a:bodyPr>
          <a:lstStyle/>
          <a:p>
            <a:pPr algn="ctr"/>
            <a:r>
              <a:rPr lang="en-US" altLang="zh-CN" sz="4000" dirty="0">
                <a:latin typeface="Palatino Linotype" charset="0"/>
                <a:ea typeface="Palatino Linotype" charset="0"/>
                <a:cs typeface="Palatino Linotype" charset="0"/>
              </a:rPr>
              <a:t>Super-know-you</a:t>
            </a:r>
            <a:r>
              <a:rPr lang="zh-CN" altLang="en-US" sz="4000" dirty="0">
                <a:latin typeface="Palatino Linotype" charset="0"/>
                <a:ea typeface="Palatino Linotype" charset="0"/>
                <a:cs typeface="Palatino Linotype" charset="0"/>
              </a:rPr>
              <a:t> </a:t>
            </a:r>
            <a:r>
              <a:rPr lang="en-US" altLang="zh-CN" sz="4000" dirty="0">
                <a:latin typeface="Palatino Linotype" charset="0"/>
                <a:ea typeface="Palatino Linotype" charset="0"/>
                <a:cs typeface="Palatino Linotype" charset="0"/>
              </a:rPr>
              <a:t>Mall</a:t>
            </a:r>
            <a:endParaRPr lang="en-US" sz="4000" dirty="0">
              <a:latin typeface="Palatino Linotype" charset="0"/>
              <a:ea typeface="Palatino Linotype" charset="0"/>
              <a:cs typeface="Palatino Linotype" charset="0"/>
            </a:endParaRPr>
          </a:p>
        </p:txBody>
      </p:sp>
      <p:sp>
        <p:nvSpPr>
          <p:cNvPr id="11" name="文本占位符 10">
            <a:extLst>
              <a:ext uri="{FF2B5EF4-FFF2-40B4-BE49-F238E27FC236}">
                <a16:creationId xmlns:a16="http://schemas.microsoft.com/office/drawing/2014/main" id="{957FF82E-FBF5-428E-AB67-9843B706E7AB}"/>
              </a:ext>
            </a:extLst>
          </p:cNvPr>
          <p:cNvSpPr>
            <a:spLocks noGrp="1"/>
          </p:cNvSpPr>
          <p:nvPr>
            <p:ph type="body" sz="quarter" idx="16"/>
          </p:nvPr>
        </p:nvSpPr>
        <p:spPr>
          <a:xfrm>
            <a:off x="6892571" y="3896944"/>
            <a:ext cx="2987640" cy="1869310"/>
          </a:xfrm>
        </p:spPr>
        <p:txBody>
          <a:bodyPr/>
          <a:lstStyle/>
          <a:p>
            <a:r>
              <a:rPr lang="en-US" altLang="zh-CN" dirty="0"/>
              <a:t>Group member:</a:t>
            </a:r>
          </a:p>
          <a:p>
            <a:pPr algn="r"/>
            <a:r>
              <a:rPr lang="zh-CN" altLang="zh-CN" dirty="0"/>
              <a:t>史云霞</a:t>
            </a:r>
            <a:r>
              <a:rPr lang="en-US" altLang="zh-CN" dirty="0"/>
              <a:t> 1801212920</a:t>
            </a:r>
            <a:endParaRPr lang="zh-CN" altLang="zh-CN" dirty="0"/>
          </a:p>
          <a:p>
            <a:pPr algn="r"/>
            <a:r>
              <a:rPr lang="zh-CN" altLang="zh-CN" dirty="0"/>
              <a:t>谌子民 </a:t>
            </a:r>
            <a:r>
              <a:rPr lang="en-US" altLang="zh-CN" dirty="0"/>
              <a:t>1801212832</a:t>
            </a:r>
            <a:endParaRPr lang="zh-CN" altLang="zh-CN" dirty="0"/>
          </a:p>
          <a:p>
            <a:pPr algn="r"/>
            <a:r>
              <a:rPr lang="zh-CN" altLang="zh-CN" dirty="0"/>
              <a:t>陈博闻 </a:t>
            </a:r>
            <a:r>
              <a:rPr lang="en-US" altLang="zh-CN" dirty="0"/>
              <a:t>1801212827</a:t>
            </a:r>
          </a:p>
          <a:p>
            <a:pPr algn="r"/>
            <a:r>
              <a:rPr lang="zh-CN" altLang="zh-CN" dirty="0"/>
              <a:t>叶珏琳 </a:t>
            </a:r>
            <a:r>
              <a:rPr lang="en-US" altLang="zh-CN" dirty="0"/>
              <a:t>1801212963</a:t>
            </a:r>
            <a:endParaRPr lang="zh-CN" altLang="zh-CN" dirty="0"/>
          </a:p>
          <a:p>
            <a:pPr algn="r"/>
            <a:r>
              <a:rPr lang="zh-CN" altLang="zh-CN" dirty="0"/>
              <a:t>罗雪 </a:t>
            </a:r>
            <a:r>
              <a:rPr lang="en-US" altLang="zh-CN" dirty="0"/>
              <a:t>1801212899</a:t>
            </a:r>
            <a:endParaRPr lang="zh-CN" altLang="zh-CN" dirty="0"/>
          </a:p>
          <a:p>
            <a:r>
              <a:rPr lang="en-US" altLang="zh-CN" dirty="0"/>
              <a:t>Date:</a:t>
            </a:r>
          </a:p>
          <a:p>
            <a:pPr algn="r"/>
            <a:r>
              <a:rPr lang="en-US" altLang="zh-CN" dirty="0"/>
              <a:t>2020-01-13</a:t>
            </a:r>
            <a:endParaRPr lang="zh-CN" altLang="zh-CN" dirty="0"/>
          </a:p>
          <a:p>
            <a:endParaRPr lang="zh-CN" altLang="en-US" dirty="0"/>
          </a:p>
        </p:txBody>
      </p:sp>
    </p:spTree>
    <p:extLst>
      <p:ext uri="{BB962C8B-B14F-4D97-AF65-F5344CB8AC3E}">
        <p14:creationId xmlns:p14="http://schemas.microsoft.com/office/powerpoint/2010/main" val="13239359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latin typeface="Palatino Linotype" charset="0"/>
                <a:ea typeface="Palatino Linotype" charset="0"/>
                <a:cs typeface="Palatino Linotype" charset="0"/>
              </a:rPr>
              <a:t>F</a:t>
            </a:r>
            <a:r>
              <a:rPr lang="en-US" altLang="zh-CN" dirty="0">
                <a:latin typeface="Palatino Linotype" charset="0"/>
                <a:ea typeface="Palatino Linotype" charset="0"/>
                <a:cs typeface="Palatino Linotype" charset="0"/>
              </a:rPr>
              <a:t>ace Detection</a:t>
            </a:r>
            <a:endParaRPr lang="en-US" dirty="0">
              <a:latin typeface="Palatino Linotype" charset="0"/>
              <a:ea typeface="Palatino Linotype" charset="0"/>
              <a:cs typeface="Palatino Linotype" charset="0"/>
            </a:endParaRPr>
          </a:p>
        </p:txBody>
      </p:sp>
      <p:sp>
        <p:nvSpPr>
          <p:cNvPr id="6" name="Text Placeholder 5">
            <a:extLst>
              <a:ext uri="{FF2B5EF4-FFF2-40B4-BE49-F238E27FC236}">
                <a16:creationId xmlns:a16="http://schemas.microsoft.com/office/drawing/2014/main" id="{55EF691B-12A8-4C1F-94E2-2C672D4441B7}"/>
              </a:ext>
            </a:extLst>
          </p:cNvPr>
          <p:cNvSpPr txBox="1">
            <a:spLocks/>
          </p:cNvSpPr>
          <p:nvPr/>
        </p:nvSpPr>
        <p:spPr>
          <a:xfrm>
            <a:off x="1266093" y="1039934"/>
            <a:ext cx="7974623" cy="1332918"/>
          </a:xfrm>
          <a:prstGeom prst="rect">
            <a:avLst/>
          </a:prstGeom>
        </p:spPr>
        <p:txBody>
          <a:bodyPr/>
          <a:lstStyle>
            <a:lvl1pPr marL="188568" indent="-188568" algn="l" defTabSz="957925" rtl="0" eaLnBrk="1" latinLnBrk="0" hangingPunct="1">
              <a:lnSpc>
                <a:spcPct val="90000"/>
              </a:lnSpc>
              <a:spcBef>
                <a:spcPts val="1467"/>
              </a:spcBef>
              <a:buClr>
                <a:schemeClr val="bg2"/>
              </a:buClr>
              <a:buSzPct val="100000"/>
              <a:buFont typeface="Arial" pitchFamily="34" charset="0"/>
              <a:buChar char="■"/>
              <a:defRPr sz="1700" kern="1200">
                <a:solidFill>
                  <a:schemeClr val="tx1"/>
                </a:solidFill>
                <a:latin typeface="Palatino Linotype" panose="02040502050505030304" pitchFamily="18" charset="0"/>
                <a:ea typeface="+mn-ea"/>
                <a:cs typeface="Arial" pitchFamily="34" charset="0"/>
              </a:defRPr>
            </a:lvl1pPr>
            <a:lvl2pPr marL="325695" indent="-134110" algn="l" defTabSz="957925" rtl="0" eaLnBrk="1" latinLnBrk="0" hangingPunct="1">
              <a:lnSpc>
                <a:spcPct val="90000"/>
              </a:lnSpc>
              <a:spcBef>
                <a:spcPts val="943"/>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2pPr>
            <a:lvl3pPr marL="512905" indent="-188568" algn="l" defTabSz="957925" rtl="0" eaLnBrk="1" latinLnBrk="0" hangingPunct="1">
              <a:lnSpc>
                <a:spcPct val="90000"/>
              </a:lnSpc>
              <a:spcBef>
                <a:spcPts val="629"/>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3pPr>
            <a:lvl4pPr marL="663759" indent="-143689" algn="l" defTabSz="957925" rtl="0" eaLnBrk="1" latinLnBrk="0" hangingPunct="1">
              <a:lnSpc>
                <a:spcPct val="90000"/>
              </a:lnSpc>
              <a:spcBef>
                <a:spcPts val="210"/>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4pPr>
            <a:lvl5pPr marL="807071" indent="-143312" algn="l" defTabSz="957925" rtl="0" eaLnBrk="1" latinLnBrk="0" hangingPunct="1">
              <a:lnSpc>
                <a:spcPct val="90000"/>
              </a:lnSpc>
              <a:spcBef>
                <a:spcPts val="105"/>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5pPr>
            <a:lvl6pPr marL="2634295"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13258"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592220"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71183"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algn="just">
              <a:lnSpc>
                <a:spcPct val="100000"/>
              </a:lnSpc>
            </a:pPr>
            <a:r>
              <a:rPr lang="en-US" sz="1600" dirty="0">
                <a:latin typeface="Palatino Linotype" charset="0"/>
                <a:ea typeface="Palatino Linotype" charset="0"/>
                <a:cs typeface="Palatino Linotype" charset="0"/>
              </a:rPr>
              <a:t>Face Detection Method Introduction</a:t>
            </a:r>
          </a:p>
          <a:p>
            <a:pPr lvl="1" algn="just">
              <a:lnSpc>
                <a:spcPct val="100000"/>
              </a:lnSpc>
            </a:pPr>
            <a:r>
              <a:rPr lang="en-US" altLang="zh-CN" sz="1600" dirty="0">
                <a:latin typeface="Palatino Linotype" charset="0"/>
                <a:ea typeface="Palatino Linotype" charset="0"/>
                <a:cs typeface="Palatino Linotype" charset="0"/>
              </a:rPr>
              <a:t>Multiple view-speciﬁc fast LAB cascade for extremely quick face proposal</a:t>
            </a:r>
            <a:endParaRPr lang="en-US" sz="1600" dirty="0">
              <a:latin typeface="Palatino Linotype" charset="0"/>
              <a:ea typeface="Palatino Linotype" charset="0"/>
              <a:cs typeface="Palatino Linotype" charset="0"/>
            </a:endParaRPr>
          </a:p>
          <a:p>
            <a:pPr lvl="1" algn="just">
              <a:lnSpc>
                <a:spcPct val="100000"/>
              </a:lnSpc>
            </a:pPr>
            <a:r>
              <a:rPr lang="en-US" altLang="zh-CN" sz="1600" dirty="0">
                <a:latin typeface="Palatino Linotype" charset="0"/>
                <a:ea typeface="Palatino Linotype" charset="0"/>
                <a:cs typeface="Palatino Linotype" charset="0"/>
              </a:rPr>
              <a:t>Multiple coarse MLP cascade for further candidate window veriﬁcation</a:t>
            </a:r>
            <a:endParaRPr lang="en-US" sz="1600" dirty="0">
              <a:latin typeface="Palatino Linotype" charset="0"/>
              <a:ea typeface="Palatino Linotype" charset="0"/>
              <a:cs typeface="Palatino Linotype" charset="0"/>
            </a:endParaRPr>
          </a:p>
          <a:p>
            <a:pPr lvl="1" algn="just">
              <a:lnSpc>
                <a:spcPct val="100000"/>
              </a:lnSpc>
            </a:pPr>
            <a:r>
              <a:rPr lang="en-US" altLang="zh-CN" sz="1600" dirty="0">
                <a:latin typeface="Palatino Linotype" charset="0"/>
                <a:ea typeface="Palatino Linotype" charset="0"/>
                <a:cs typeface="Palatino Linotype" charset="0"/>
              </a:rPr>
              <a:t>A uniﬁed ﬁne MLP cascade with shape-indexed features for accurate face detection</a:t>
            </a:r>
            <a:endParaRPr lang="en-US" sz="1600" dirty="0">
              <a:latin typeface="Palatino Linotype" charset="0"/>
              <a:ea typeface="Palatino Linotype" charset="0"/>
              <a:cs typeface="Palatino Linotype" charset="0"/>
            </a:endParaRPr>
          </a:p>
        </p:txBody>
      </p:sp>
      <p:pic>
        <p:nvPicPr>
          <p:cNvPr id="8" name="图片 7">
            <a:extLst>
              <a:ext uri="{FF2B5EF4-FFF2-40B4-BE49-F238E27FC236}">
                <a16:creationId xmlns:a16="http://schemas.microsoft.com/office/drawing/2014/main" id="{3005146A-12CA-4E69-9B08-443AD0DEC2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6103" y="2504945"/>
            <a:ext cx="8053174" cy="4152299"/>
          </a:xfrm>
          <a:prstGeom prst="rect">
            <a:avLst/>
          </a:prstGeom>
        </p:spPr>
      </p:pic>
    </p:spTree>
    <p:extLst>
      <p:ext uri="{BB962C8B-B14F-4D97-AF65-F5344CB8AC3E}">
        <p14:creationId xmlns:p14="http://schemas.microsoft.com/office/powerpoint/2010/main" val="2118500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latin typeface="Palatino Linotype" charset="0"/>
                <a:ea typeface="Palatino Linotype" charset="0"/>
                <a:cs typeface="Palatino Linotype" charset="0"/>
              </a:rPr>
              <a:t>Face Detection</a:t>
            </a:r>
          </a:p>
        </p:txBody>
      </p:sp>
      <p:sp>
        <p:nvSpPr>
          <p:cNvPr id="4" name="Text Placeholder 5">
            <a:extLst>
              <a:ext uri="{FF2B5EF4-FFF2-40B4-BE49-F238E27FC236}">
                <a16:creationId xmlns:a16="http://schemas.microsoft.com/office/drawing/2014/main" id="{FC51EA0D-E3BE-4A26-829A-14164241C9D2}"/>
              </a:ext>
            </a:extLst>
          </p:cNvPr>
          <p:cNvSpPr txBox="1">
            <a:spLocks/>
          </p:cNvSpPr>
          <p:nvPr/>
        </p:nvSpPr>
        <p:spPr>
          <a:xfrm>
            <a:off x="580293" y="1084816"/>
            <a:ext cx="10946422" cy="2286997"/>
          </a:xfrm>
          <a:prstGeom prst="rect">
            <a:avLst/>
          </a:prstGeom>
        </p:spPr>
        <p:txBody>
          <a:bodyPr/>
          <a:lstStyle>
            <a:lvl1pPr marL="188568" indent="-188568" algn="l" defTabSz="957925" rtl="0" eaLnBrk="1" latinLnBrk="0" hangingPunct="1">
              <a:lnSpc>
                <a:spcPct val="90000"/>
              </a:lnSpc>
              <a:spcBef>
                <a:spcPts val="1467"/>
              </a:spcBef>
              <a:buClr>
                <a:schemeClr val="bg2"/>
              </a:buClr>
              <a:buSzPct val="100000"/>
              <a:buFont typeface="Arial" pitchFamily="34" charset="0"/>
              <a:buChar char="■"/>
              <a:defRPr sz="1700" kern="1200">
                <a:solidFill>
                  <a:schemeClr val="tx1"/>
                </a:solidFill>
                <a:latin typeface="Palatino Linotype" panose="02040502050505030304" pitchFamily="18" charset="0"/>
                <a:ea typeface="+mn-ea"/>
                <a:cs typeface="Arial" pitchFamily="34" charset="0"/>
              </a:defRPr>
            </a:lvl1pPr>
            <a:lvl2pPr marL="325695" indent="-134110" algn="l" defTabSz="957925" rtl="0" eaLnBrk="1" latinLnBrk="0" hangingPunct="1">
              <a:lnSpc>
                <a:spcPct val="90000"/>
              </a:lnSpc>
              <a:spcBef>
                <a:spcPts val="943"/>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2pPr>
            <a:lvl3pPr marL="512905" indent="-188568" algn="l" defTabSz="957925" rtl="0" eaLnBrk="1" latinLnBrk="0" hangingPunct="1">
              <a:lnSpc>
                <a:spcPct val="90000"/>
              </a:lnSpc>
              <a:spcBef>
                <a:spcPts val="629"/>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3pPr>
            <a:lvl4pPr marL="663759" indent="-143689" algn="l" defTabSz="957925" rtl="0" eaLnBrk="1" latinLnBrk="0" hangingPunct="1">
              <a:lnSpc>
                <a:spcPct val="90000"/>
              </a:lnSpc>
              <a:spcBef>
                <a:spcPts val="210"/>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4pPr>
            <a:lvl5pPr marL="807071" indent="-143312" algn="l" defTabSz="957925" rtl="0" eaLnBrk="1" latinLnBrk="0" hangingPunct="1">
              <a:lnSpc>
                <a:spcPct val="90000"/>
              </a:lnSpc>
              <a:spcBef>
                <a:spcPts val="105"/>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5pPr>
            <a:lvl6pPr marL="2634295"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13258"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592220"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71183"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algn="just">
              <a:lnSpc>
                <a:spcPct val="100000"/>
              </a:lnSpc>
            </a:pPr>
            <a:r>
              <a:rPr lang="en-US" altLang="zh-CN" sz="1600" dirty="0">
                <a:latin typeface="Palatino Linotype" charset="0"/>
                <a:ea typeface="Palatino Linotype" charset="0"/>
                <a:cs typeface="Palatino Linotype" charset="0"/>
              </a:rPr>
              <a:t>Unified Fine MLP Cascade</a:t>
            </a:r>
          </a:p>
          <a:p>
            <a:pPr lvl="1" algn="just">
              <a:lnSpc>
                <a:spcPct val="100000"/>
              </a:lnSpc>
            </a:pPr>
            <a:r>
              <a:rPr lang="en-US" altLang="zh-CN" sz="1600" dirty="0">
                <a:latin typeface="Palatino Linotype" charset="0"/>
                <a:ea typeface="Palatino Linotype" charset="0"/>
                <a:cs typeface="Palatino Linotype" charset="0"/>
              </a:rPr>
              <a:t>We adopt shape-indexed features extracted at semantically consistent positions as the input of the Fine MLP Cascade classiﬁer. As shown in Fig, four semantic positions are selected, corresponding to the facial landmarks of left and right eye center, nose tip and mouth center. </a:t>
            </a:r>
          </a:p>
          <a:p>
            <a:pPr lvl="1" algn="just">
              <a:lnSpc>
                <a:spcPct val="100000"/>
              </a:lnSpc>
            </a:pPr>
            <a:r>
              <a:rPr lang="en-US" altLang="zh-CN" sz="1600" dirty="0">
                <a:latin typeface="Palatino Linotype" charset="0"/>
                <a:ea typeface="Palatino Linotype" charset="0"/>
                <a:cs typeface="Palatino Linotype" charset="0"/>
              </a:rPr>
              <a:t>In multiple cascaded MLPs, the shapes used for feature extraction become more and more accurate stage by stage, leading to more and more distinctive shape-indexed features and further making multi-view faces more distinguishable from non-face regions. A uniﬁed ﬁne MLP cascade with shape-indexed features for accurate face detection</a:t>
            </a:r>
            <a:endParaRPr lang="en-US" sz="1600" dirty="0">
              <a:latin typeface="Palatino Linotype" charset="0"/>
              <a:ea typeface="Palatino Linotype" charset="0"/>
              <a:cs typeface="Palatino Linotype" charset="0"/>
            </a:endParaRPr>
          </a:p>
        </p:txBody>
      </p:sp>
      <p:pic>
        <p:nvPicPr>
          <p:cNvPr id="6" name="图片 5">
            <a:extLst>
              <a:ext uri="{FF2B5EF4-FFF2-40B4-BE49-F238E27FC236}">
                <a16:creationId xmlns:a16="http://schemas.microsoft.com/office/drawing/2014/main" id="{06936BF2-2CD5-49CE-B8D6-CEC10EBEA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8843" y="3702780"/>
            <a:ext cx="5988453" cy="2681851"/>
          </a:xfrm>
          <a:prstGeom prst="rect">
            <a:avLst/>
          </a:prstGeom>
        </p:spPr>
      </p:pic>
      <p:pic>
        <p:nvPicPr>
          <p:cNvPr id="8" name="图片 7">
            <a:extLst>
              <a:ext uri="{FF2B5EF4-FFF2-40B4-BE49-F238E27FC236}">
                <a16:creationId xmlns:a16="http://schemas.microsoft.com/office/drawing/2014/main" id="{BB4EF36C-1773-41B2-8F1E-1EF685725E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9018" y="3702780"/>
            <a:ext cx="3820621" cy="1505093"/>
          </a:xfrm>
          <a:prstGeom prst="rect">
            <a:avLst/>
          </a:prstGeom>
        </p:spPr>
      </p:pic>
      <p:pic>
        <p:nvPicPr>
          <p:cNvPr id="10" name="图片 9">
            <a:extLst>
              <a:ext uri="{FF2B5EF4-FFF2-40B4-BE49-F238E27FC236}">
                <a16:creationId xmlns:a16="http://schemas.microsoft.com/office/drawing/2014/main" id="{97B15704-9989-488D-A24D-DBDABACC91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5574" y="5469071"/>
            <a:ext cx="3764065" cy="662346"/>
          </a:xfrm>
          <a:prstGeom prst="rect">
            <a:avLst/>
          </a:prstGeom>
        </p:spPr>
      </p:pic>
    </p:spTree>
    <p:extLst>
      <p:ext uri="{BB962C8B-B14F-4D97-AF65-F5344CB8AC3E}">
        <p14:creationId xmlns:p14="http://schemas.microsoft.com/office/powerpoint/2010/main" val="794943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Face Alignment</a:t>
            </a:r>
          </a:p>
        </p:txBody>
      </p:sp>
      <p:sp>
        <p:nvSpPr>
          <p:cNvPr id="4" name="Text Placeholder 5">
            <a:extLst>
              <a:ext uri="{FF2B5EF4-FFF2-40B4-BE49-F238E27FC236}">
                <a16:creationId xmlns:a16="http://schemas.microsoft.com/office/drawing/2014/main" id="{90C68CD5-361B-4184-A777-0A88D3CD3349}"/>
              </a:ext>
            </a:extLst>
          </p:cNvPr>
          <p:cNvSpPr txBox="1">
            <a:spLocks/>
          </p:cNvSpPr>
          <p:nvPr/>
        </p:nvSpPr>
        <p:spPr>
          <a:xfrm>
            <a:off x="527539" y="1028655"/>
            <a:ext cx="10805746" cy="2003554"/>
          </a:xfrm>
          <a:prstGeom prst="rect">
            <a:avLst/>
          </a:prstGeom>
        </p:spPr>
        <p:txBody>
          <a:bodyPr/>
          <a:lstStyle>
            <a:lvl1pPr marL="188568" indent="-188568" algn="l" defTabSz="957925" rtl="0" eaLnBrk="1" latinLnBrk="0" hangingPunct="1">
              <a:lnSpc>
                <a:spcPct val="90000"/>
              </a:lnSpc>
              <a:spcBef>
                <a:spcPts val="1467"/>
              </a:spcBef>
              <a:buClr>
                <a:schemeClr val="bg2"/>
              </a:buClr>
              <a:buSzPct val="100000"/>
              <a:buFont typeface="Arial" pitchFamily="34" charset="0"/>
              <a:buChar char="■"/>
              <a:defRPr sz="1700" kern="1200">
                <a:solidFill>
                  <a:schemeClr val="tx1"/>
                </a:solidFill>
                <a:latin typeface="Palatino Linotype" panose="02040502050505030304" pitchFamily="18" charset="0"/>
                <a:ea typeface="+mn-ea"/>
                <a:cs typeface="Arial" pitchFamily="34" charset="0"/>
              </a:defRPr>
            </a:lvl1pPr>
            <a:lvl2pPr marL="325695" indent="-134110" algn="l" defTabSz="957925" rtl="0" eaLnBrk="1" latinLnBrk="0" hangingPunct="1">
              <a:lnSpc>
                <a:spcPct val="90000"/>
              </a:lnSpc>
              <a:spcBef>
                <a:spcPts val="943"/>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2pPr>
            <a:lvl3pPr marL="512905" indent="-188568" algn="l" defTabSz="957925" rtl="0" eaLnBrk="1" latinLnBrk="0" hangingPunct="1">
              <a:lnSpc>
                <a:spcPct val="90000"/>
              </a:lnSpc>
              <a:spcBef>
                <a:spcPts val="629"/>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3pPr>
            <a:lvl4pPr marL="663759" indent="-143689" algn="l" defTabSz="957925" rtl="0" eaLnBrk="1" latinLnBrk="0" hangingPunct="1">
              <a:lnSpc>
                <a:spcPct val="90000"/>
              </a:lnSpc>
              <a:spcBef>
                <a:spcPts val="210"/>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4pPr>
            <a:lvl5pPr marL="807071" indent="-143312" algn="l" defTabSz="957925" rtl="0" eaLnBrk="1" latinLnBrk="0" hangingPunct="1">
              <a:lnSpc>
                <a:spcPct val="90000"/>
              </a:lnSpc>
              <a:spcBef>
                <a:spcPts val="105"/>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5pPr>
            <a:lvl6pPr marL="2634295"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13258"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592220"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71183"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algn="just">
              <a:lnSpc>
                <a:spcPct val="100000"/>
              </a:lnSpc>
            </a:pPr>
            <a:r>
              <a:rPr lang="en-US" altLang="zh-CN" sz="1600" dirty="0">
                <a:latin typeface="Palatino Linotype" charset="0"/>
                <a:ea typeface="Palatino Linotype" charset="0"/>
                <a:cs typeface="Palatino Linotype" charset="0"/>
              </a:rPr>
              <a:t>Face Alignment Method Introduction</a:t>
            </a:r>
          </a:p>
          <a:p>
            <a:pPr lvl="1" algn="just">
              <a:lnSpc>
                <a:spcPct val="100000"/>
              </a:lnSpc>
            </a:pPr>
            <a:r>
              <a:rPr lang="en-US" altLang="zh-CN" sz="1600" dirty="0">
                <a:latin typeface="Palatino Linotype" charset="0"/>
                <a:ea typeface="Palatino Linotype" charset="0"/>
                <a:cs typeface="Palatino Linotype" charset="0"/>
              </a:rPr>
              <a:t>We propose a Coarse-to-Fine Auto-encoder Networks (CFAN) approach, which cascades a few successive Stacked Auto-encoder Networks (SANs). Speciﬁcally, the ﬁrst SAN predicts the landmarks quickly but accurately enough as a preliminary, by taking as input a low-resolution version of the detected face holistically. The following SANs then progressively reﬁne the landmark by taking as input the local features extracted around the current landmarks (output of the previous SAN) with higher and higher resolution. </a:t>
            </a:r>
          </a:p>
        </p:txBody>
      </p:sp>
      <p:pic>
        <p:nvPicPr>
          <p:cNvPr id="6" name="图片 5">
            <a:extLst>
              <a:ext uri="{FF2B5EF4-FFF2-40B4-BE49-F238E27FC236}">
                <a16:creationId xmlns:a16="http://schemas.microsoft.com/office/drawing/2014/main" id="{37652D87-95A5-44F3-B700-1812F15E23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539" y="3008144"/>
            <a:ext cx="5783028" cy="3824953"/>
          </a:xfrm>
          <a:prstGeom prst="rect">
            <a:avLst/>
          </a:prstGeom>
        </p:spPr>
      </p:pic>
      <p:pic>
        <p:nvPicPr>
          <p:cNvPr id="8" name="图片 7">
            <a:extLst>
              <a:ext uri="{FF2B5EF4-FFF2-40B4-BE49-F238E27FC236}">
                <a16:creationId xmlns:a16="http://schemas.microsoft.com/office/drawing/2014/main" id="{91D04829-A1E0-4232-8477-C4D264606F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5666" y="3633026"/>
            <a:ext cx="3885638" cy="2575187"/>
          </a:xfrm>
          <a:prstGeom prst="rect">
            <a:avLst/>
          </a:prstGeom>
        </p:spPr>
      </p:pic>
    </p:spTree>
    <p:extLst>
      <p:ext uri="{BB962C8B-B14F-4D97-AF65-F5344CB8AC3E}">
        <p14:creationId xmlns:p14="http://schemas.microsoft.com/office/powerpoint/2010/main" val="1113636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latin typeface="Palatino Linotype" charset="0"/>
                <a:ea typeface="Palatino Linotype" charset="0"/>
                <a:cs typeface="Palatino Linotype" charset="0"/>
              </a:rPr>
              <a:t>F</a:t>
            </a:r>
            <a:r>
              <a:rPr lang="en-US" altLang="zh-CN" dirty="0">
                <a:latin typeface="Palatino Linotype" charset="0"/>
                <a:ea typeface="Palatino Linotype" charset="0"/>
                <a:cs typeface="Palatino Linotype" charset="0"/>
              </a:rPr>
              <a:t>ace Alignment</a:t>
            </a:r>
            <a:endParaRPr lang="en-US" dirty="0">
              <a:latin typeface="Palatino Linotype" charset="0"/>
              <a:ea typeface="Palatino Linotype" charset="0"/>
              <a:cs typeface="Palatino Linotype" charset="0"/>
            </a:endParaRP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55EF691B-12A8-4C1F-94E2-2C672D4441B7}"/>
                  </a:ext>
                </a:extLst>
              </p:cNvPr>
              <p:cNvSpPr txBox="1">
                <a:spLocks/>
              </p:cNvSpPr>
              <p:nvPr/>
            </p:nvSpPr>
            <p:spPr>
              <a:xfrm>
                <a:off x="395655" y="1081843"/>
                <a:ext cx="11227776" cy="1819619"/>
              </a:xfrm>
              <a:prstGeom prst="rect">
                <a:avLst/>
              </a:prstGeom>
            </p:spPr>
            <p:txBody>
              <a:bodyPr/>
              <a:lstStyle>
                <a:lvl1pPr marL="188568" indent="-188568" algn="l" defTabSz="957925" rtl="0" eaLnBrk="1" latinLnBrk="0" hangingPunct="1">
                  <a:lnSpc>
                    <a:spcPct val="90000"/>
                  </a:lnSpc>
                  <a:spcBef>
                    <a:spcPts val="1467"/>
                  </a:spcBef>
                  <a:buClr>
                    <a:schemeClr val="bg2"/>
                  </a:buClr>
                  <a:buSzPct val="100000"/>
                  <a:buFont typeface="Arial" pitchFamily="34" charset="0"/>
                  <a:buChar char="■"/>
                  <a:defRPr sz="1700" kern="1200">
                    <a:solidFill>
                      <a:schemeClr val="tx1"/>
                    </a:solidFill>
                    <a:latin typeface="Palatino Linotype" panose="02040502050505030304" pitchFamily="18" charset="0"/>
                    <a:ea typeface="+mn-ea"/>
                    <a:cs typeface="Arial" pitchFamily="34" charset="0"/>
                  </a:defRPr>
                </a:lvl1pPr>
                <a:lvl2pPr marL="325695" indent="-134110" algn="l" defTabSz="957925" rtl="0" eaLnBrk="1" latinLnBrk="0" hangingPunct="1">
                  <a:lnSpc>
                    <a:spcPct val="90000"/>
                  </a:lnSpc>
                  <a:spcBef>
                    <a:spcPts val="943"/>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2pPr>
                <a:lvl3pPr marL="512905" indent="-188568" algn="l" defTabSz="957925" rtl="0" eaLnBrk="1" latinLnBrk="0" hangingPunct="1">
                  <a:lnSpc>
                    <a:spcPct val="90000"/>
                  </a:lnSpc>
                  <a:spcBef>
                    <a:spcPts val="629"/>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3pPr>
                <a:lvl4pPr marL="663759" indent="-143689" algn="l" defTabSz="957925" rtl="0" eaLnBrk="1" latinLnBrk="0" hangingPunct="1">
                  <a:lnSpc>
                    <a:spcPct val="90000"/>
                  </a:lnSpc>
                  <a:spcBef>
                    <a:spcPts val="210"/>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4pPr>
                <a:lvl5pPr marL="807071" indent="-143312" algn="l" defTabSz="957925" rtl="0" eaLnBrk="1" latinLnBrk="0" hangingPunct="1">
                  <a:lnSpc>
                    <a:spcPct val="90000"/>
                  </a:lnSpc>
                  <a:spcBef>
                    <a:spcPts val="105"/>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5pPr>
                <a:lvl6pPr marL="2634295"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13258"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592220"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71183"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algn="just">
                  <a:lnSpc>
                    <a:spcPct val="100000"/>
                  </a:lnSpc>
                </a:pPr>
                <a:r>
                  <a:rPr lang="en-US" sz="1600" dirty="0">
                    <a:latin typeface="Palatino Linotype" charset="0"/>
                    <a:ea typeface="Palatino Linotype" charset="0"/>
                    <a:cs typeface="Palatino Linotype" charset="0"/>
                  </a:rPr>
                  <a:t>Global SAN</a:t>
                </a:r>
              </a:p>
              <a:p>
                <a:pPr lvl="1" algn="just">
                  <a:lnSpc>
                    <a:spcPct val="100000"/>
                  </a:lnSpc>
                </a:pPr>
                <a:r>
                  <a:rPr lang="en-US" sz="1600" dirty="0">
                    <a:latin typeface="Palatino Linotype" charset="0"/>
                    <a:ea typeface="Palatino Linotype" charset="0"/>
                    <a:cs typeface="Palatino Linotype" charset="0"/>
                  </a:rPr>
                  <a:t>The first SAN of the proposed coarse-to-fine deep networks. The global SAN directly estimates the face shape based on global raw features at a low-resolution image. The face landmark detection is to learn a mapping function F from the image to the face shape as follows:</a:t>
                </a:r>
              </a:p>
              <a:p>
                <a:pPr lvl="1" algn="just">
                  <a:lnSpc>
                    <a:spcPct val="100000"/>
                  </a:lnSpc>
                </a:pPr>
                <a14:m>
                  <m:oMath xmlns:m="http://schemas.openxmlformats.org/officeDocument/2006/math">
                    <m:r>
                      <a:rPr lang="en-US" sz="1600" i="1">
                        <a:latin typeface="Cambria Math" panose="02040503050406030204" pitchFamily="18" charset="0"/>
                        <a:ea typeface="Palatino Linotype" charset="0"/>
                        <a:cs typeface="Palatino Linotype" charset="0"/>
                      </a:rPr>
                      <m:t>𝐹</m:t>
                    </m:r>
                    <m:r>
                      <a:rPr lang="en-US" sz="1600" i="1">
                        <a:latin typeface="Cambria Math" panose="02040503050406030204" pitchFamily="18" charset="0"/>
                        <a:ea typeface="Palatino Linotype" charset="0"/>
                        <a:cs typeface="Palatino Linotype" charset="0"/>
                      </a:rPr>
                      <m:t>={</m:t>
                    </m:r>
                    <m:sSub>
                      <m:sSubPr>
                        <m:ctrlPr>
                          <a:rPr lang="en-US" altLang="zh-CN" sz="1600" i="1">
                            <a:latin typeface="Cambria Math" panose="02040503050406030204" pitchFamily="18" charset="0"/>
                            <a:ea typeface="Palatino Linotype" charset="0"/>
                            <a:cs typeface="Palatino Linotype" charset="0"/>
                          </a:rPr>
                        </m:ctrlPr>
                      </m:sSubPr>
                      <m:e>
                        <m:r>
                          <a:rPr lang="en-US" altLang="zh-CN" sz="1600" i="1">
                            <a:latin typeface="Cambria Math" panose="02040503050406030204" pitchFamily="18" charset="0"/>
                            <a:ea typeface="Palatino Linotype" charset="0"/>
                            <a:cs typeface="Palatino Linotype" charset="0"/>
                          </a:rPr>
                          <m:t>𝑓</m:t>
                        </m:r>
                      </m:e>
                      <m:sub>
                        <m:r>
                          <a:rPr lang="en-US" altLang="zh-CN" sz="1600" i="1">
                            <a:latin typeface="Cambria Math" panose="02040503050406030204" pitchFamily="18" charset="0"/>
                            <a:ea typeface="Palatino Linotype" charset="0"/>
                            <a:cs typeface="Palatino Linotype" charset="0"/>
                          </a:rPr>
                          <m:t>1</m:t>
                        </m:r>
                      </m:sub>
                    </m:sSub>
                    <m:r>
                      <a:rPr lang="en-US" altLang="zh-CN" sz="1600" i="1">
                        <a:latin typeface="Cambria Math" panose="02040503050406030204" pitchFamily="18" charset="0"/>
                        <a:ea typeface="Palatino Linotype" charset="0"/>
                        <a:cs typeface="Palatino Linotype" charset="0"/>
                      </a:rPr>
                      <m:t>, </m:t>
                    </m:r>
                    <m:sSub>
                      <m:sSubPr>
                        <m:ctrlPr>
                          <a:rPr lang="en-US" altLang="zh-CN" sz="1600" i="1">
                            <a:latin typeface="Cambria Math" panose="02040503050406030204" pitchFamily="18" charset="0"/>
                            <a:ea typeface="Palatino Linotype" charset="0"/>
                            <a:cs typeface="Palatino Linotype" charset="0"/>
                          </a:rPr>
                        </m:ctrlPr>
                      </m:sSubPr>
                      <m:e>
                        <m:r>
                          <a:rPr lang="en-US" altLang="zh-CN" sz="1600" i="1">
                            <a:latin typeface="Cambria Math" panose="02040503050406030204" pitchFamily="18" charset="0"/>
                            <a:ea typeface="Palatino Linotype" charset="0"/>
                            <a:cs typeface="Palatino Linotype" charset="0"/>
                          </a:rPr>
                          <m:t>𝑓</m:t>
                        </m:r>
                      </m:e>
                      <m:sub>
                        <m:r>
                          <a:rPr lang="en-US" altLang="zh-CN" sz="1600" i="1">
                            <a:latin typeface="Cambria Math" panose="02040503050406030204" pitchFamily="18" charset="0"/>
                            <a:ea typeface="Palatino Linotype" charset="0"/>
                            <a:cs typeface="Palatino Linotype" charset="0"/>
                          </a:rPr>
                          <m:t>2</m:t>
                        </m:r>
                      </m:sub>
                    </m:sSub>
                    <m:r>
                      <a:rPr lang="en-US" altLang="zh-CN" sz="1600" i="1">
                        <a:latin typeface="Cambria Math" panose="02040503050406030204" pitchFamily="18" charset="0"/>
                        <a:ea typeface="Palatino Linotype" charset="0"/>
                        <a:cs typeface="Palatino Linotype" charset="0"/>
                      </a:rPr>
                      <m:t>,…,</m:t>
                    </m:r>
                    <m:sSub>
                      <m:sSubPr>
                        <m:ctrlPr>
                          <a:rPr lang="en-US" altLang="zh-CN" sz="1600" i="1">
                            <a:latin typeface="Cambria Math" panose="02040503050406030204" pitchFamily="18" charset="0"/>
                            <a:ea typeface="Palatino Linotype" charset="0"/>
                            <a:cs typeface="Palatino Linotype" charset="0"/>
                          </a:rPr>
                        </m:ctrlPr>
                      </m:sSubPr>
                      <m:e>
                        <m:r>
                          <a:rPr lang="en-US" altLang="zh-CN" sz="1600" i="1">
                            <a:latin typeface="Cambria Math" panose="02040503050406030204" pitchFamily="18" charset="0"/>
                            <a:ea typeface="Palatino Linotype" charset="0"/>
                            <a:cs typeface="Palatino Linotype" charset="0"/>
                          </a:rPr>
                          <m:t>𝑓</m:t>
                        </m:r>
                      </m:e>
                      <m:sub>
                        <m:r>
                          <a:rPr lang="en-US" altLang="zh-CN" sz="1600" i="1">
                            <a:latin typeface="Cambria Math" panose="02040503050406030204" pitchFamily="18" charset="0"/>
                            <a:ea typeface="Palatino Linotype" charset="0"/>
                            <a:cs typeface="Palatino Linotype" charset="0"/>
                          </a:rPr>
                          <m:t>𝑘</m:t>
                        </m:r>
                      </m:sub>
                    </m:sSub>
                    <m:r>
                      <a:rPr lang="en-US" sz="1600" i="1">
                        <a:latin typeface="Cambria Math" panose="02040503050406030204" pitchFamily="18" charset="0"/>
                        <a:ea typeface="Palatino Linotype" charset="0"/>
                        <a:cs typeface="Palatino Linotype" charset="0"/>
                      </a:rPr>
                      <m:t>}</m:t>
                    </m:r>
                  </m:oMath>
                </a14:m>
                <a:r>
                  <a:rPr lang="en-US" sz="1600" dirty="0">
                    <a:latin typeface="Palatino Linotype" charset="0"/>
                    <a:ea typeface="Palatino Linotype" charset="0"/>
                    <a:cs typeface="Palatino Linotype" charset="0"/>
                  </a:rPr>
                  <a:t>, </a:t>
                </a:r>
                <a14:m>
                  <m:oMath xmlns:m="http://schemas.openxmlformats.org/officeDocument/2006/math">
                    <m:sSub>
                      <m:sSubPr>
                        <m:ctrlPr>
                          <a:rPr lang="en-US" altLang="zh-CN" sz="1600" i="1" dirty="0">
                            <a:latin typeface="Cambria Math" panose="02040503050406030204" pitchFamily="18" charset="0"/>
                            <a:ea typeface="Palatino Linotype" charset="0"/>
                            <a:cs typeface="Palatino Linotype" charset="0"/>
                          </a:rPr>
                        </m:ctrlPr>
                      </m:sSubPr>
                      <m:e>
                        <m:r>
                          <a:rPr lang="en-US" altLang="zh-CN" sz="1600" i="1" dirty="0">
                            <a:latin typeface="Cambria Math" panose="02040503050406030204" pitchFamily="18" charset="0"/>
                            <a:ea typeface="Palatino Linotype" charset="0"/>
                            <a:cs typeface="Palatino Linotype" charset="0"/>
                          </a:rPr>
                          <m:t>𝑓</m:t>
                        </m:r>
                      </m:e>
                      <m:sub>
                        <m:r>
                          <a:rPr lang="en-US" altLang="zh-CN" sz="1600" i="1" dirty="0">
                            <a:latin typeface="Cambria Math" panose="02040503050406030204" pitchFamily="18" charset="0"/>
                            <a:ea typeface="Palatino Linotype" charset="0"/>
                            <a:cs typeface="Palatino Linotype" charset="0"/>
                          </a:rPr>
                          <m:t>𝑖</m:t>
                        </m:r>
                      </m:sub>
                    </m:sSub>
                  </m:oMath>
                </a14:m>
                <a:r>
                  <a:rPr lang="en-US" sz="1600" dirty="0">
                    <a:latin typeface="Palatino Linotype" charset="0"/>
                    <a:ea typeface="Palatino Linotype" charset="0"/>
                    <a:cs typeface="Palatino Linotype" charset="0"/>
                  </a:rPr>
                  <a:t> is the mapping function of </a:t>
                </a:r>
                <a:r>
                  <a:rPr lang="en-US" altLang="zh-CN" sz="1600" dirty="0" err="1">
                    <a:latin typeface="Palatino Linotype" charset="0"/>
                    <a:ea typeface="Palatino Linotype" charset="0"/>
                    <a:cs typeface="Palatino Linotype" charset="0"/>
                  </a:rPr>
                  <a:t>i</a:t>
                </a:r>
                <a:r>
                  <a:rPr lang="en-US" altLang="zh-CN" sz="1600" baseline="30000" dirty="0" err="1">
                    <a:latin typeface="Palatino Linotype" charset="0"/>
                    <a:ea typeface="Palatino Linotype" charset="0"/>
                    <a:cs typeface="Palatino Linotype" charset="0"/>
                  </a:rPr>
                  <a:t>th</a:t>
                </a:r>
                <a:r>
                  <a:rPr lang="en-US" altLang="zh-CN" sz="1600" dirty="0">
                    <a:latin typeface="Palatino Linotype" charset="0"/>
                    <a:ea typeface="Palatino Linotype" charset="0"/>
                    <a:cs typeface="Palatino Linotype" charset="0"/>
                  </a:rPr>
                  <a:t> layer in the deep network, </a:t>
                </a:r>
                <a14:m>
                  <m:oMath xmlns:m="http://schemas.openxmlformats.org/officeDocument/2006/math">
                    <m:r>
                      <a:rPr lang="zh-CN" altLang="en-US" sz="1600" i="1">
                        <a:latin typeface="Cambria Math" panose="02040503050406030204" pitchFamily="18" charset="0"/>
                        <a:ea typeface="Palatino Linotype" charset="0"/>
                        <a:cs typeface="Palatino Linotype" charset="0"/>
                      </a:rPr>
                      <m:t>𝜎</m:t>
                    </m:r>
                  </m:oMath>
                </a14:m>
                <a:r>
                  <a:rPr lang="en-US" sz="1600" dirty="0">
                    <a:latin typeface="Palatino Linotype" charset="0"/>
                    <a:ea typeface="Palatino Linotype" charset="0"/>
                    <a:cs typeface="Palatino Linotype" charset="0"/>
                  </a:rPr>
                  <a:t> is a sigmoid function and </a:t>
                </a:r>
                <a14:m>
                  <m:oMath xmlns:m="http://schemas.openxmlformats.org/officeDocument/2006/math">
                    <m:sSub>
                      <m:sSubPr>
                        <m:ctrlPr>
                          <a:rPr lang="en-US" altLang="zh-CN" sz="1600" i="1">
                            <a:latin typeface="Cambria Math" panose="02040503050406030204" pitchFamily="18" charset="0"/>
                            <a:ea typeface="Palatino Linotype" charset="0"/>
                            <a:cs typeface="Palatino Linotype" charset="0"/>
                          </a:rPr>
                        </m:ctrlPr>
                      </m:sSubPr>
                      <m:e>
                        <m:r>
                          <a:rPr lang="en-US" altLang="zh-CN" sz="1600" i="1">
                            <a:latin typeface="Cambria Math" panose="02040503050406030204" pitchFamily="18" charset="0"/>
                            <a:ea typeface="Palatino Linotype" charset="0"/>
                            <a:cs typeface="Palatino Linotype" charset="0"/>
                          </a:rPr>
                          <m:t>𝑎</m:t>
                        </m:r>
                      </m:e>
                      <m:sub>
                        <m:r>
                          <a:rPr lang="en-US" altLang="zh-CN" sz="1600" i="1">
                            <a:latin typeface="Cambria Math" panose="02040503050406030204" pitchFamily="18" charset="0"/>
                            <a:ea typeface="Palatino Linotype" charset="0"/>
                            <a:cs typeface="Palatino Linotype" charset="0"/>
                          </a:rPr>
                          <m:t>𝑖</m:t>
                        </m:r>
                      </m:sub>
                    </m:sSub>
                  </m:oMath>
                </a14:m>
                <a:r>
                  <a:rPr lang="en-US" sz="1600" dirty="0">
                    <a:latin typeface="Palatino Linotype" charset="0"/>
                    <a:ea typeface="Palatino Linotype" charset="0"/>
                    <a:cs typeface="Palatino Linotype" charset="0"/>
                  </a:rPr>
                  <a:t> is the feature representations of each layer. </a:t>
                </a:r>
              </a:p>
            </p:txBody>
          </p:sp>
        </mc:Choice>
        <mc:Fallback xmlns="">
          <p:sp>
            <p:nvSpPr>
              <p:cNvPr id="6" name="Text Placeholder 5">
                <a:extLst>
                  <a:ext uri="{FF2B5EF4-FFF2-40B4-BE49-F238E27FC236}">
                    <a16:creationId xmlns:a16="http://schemas.microsoft.com/office/drawing/2014/main" id="{55EF691B-12A8-4C1F-94E2-2C672D4441B7}"/>
                  </a:ext>
                </a:extLst>
              </p:cNvPr>
              <p:cNvSpPr txBox="1">
                <a:spLocks noRot="1" noChangeAspect="1" noMove="1" noResize="1" noEditPoints="1" noAdjustHandles="1" noChangeArrowheads="1" noChangeShapeType="1" noTextEdit="1"/>
              </p:cNvSpPr>
              <p:nvPr/>
            </p:nvSpPr>
            <p:spPr>
              <a:xfrm>
                <a:off x="395655" y="1081843"/>
                <a:ext cx="11227776" cy="1819619"/>
              </a:xfrm>
              <a:prstGeom prst="rect">
                <a:avLst/>
              </a:prstGeom>
              <a:blipFill>
                <a:blip r:embed="rId3"/>
                <a:stretch>
                  <a:fillRect l="-217" t="-1003" r="-271" b="-234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0E4FC85D-8552-4E39-A880-44AF38A423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8766" y="2991252"/>
            <a:ext cx="6879170" cy="2879653"/>
          </a:xfrm>
          <a:prstGeom prst="rect">
            <a:avLst/>
          </a:prstGeom>
        </p:spPr>
      </p:pic>
      <p:pic>
        <p:nvPicPr>
          <p:cNvPr id="7" name="图片 6">
            <a:extLst>
              <a:ext uri="{FF2B5EF4-FFF2-40B4-BE49-F238E27FC236}">
                <a16:creationId xmlns:a16="http://schemas.microsoft.com/office/drawing/2014/main" id="{5DFBB160-521A-4FE1-A44D-ED170A97BC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9923" y="5868530"/>
            <a:ext cx="7992154" cy="727593"/>
          </a:xfrm>
          <a:prstGeom prst="rect">
            <a:avLst/>
          </a:prstGeom>
        </p:spPr>
      </p:pic>
    </p:spTree>
    <p:extLst>
      <p:ext uri="{BB962C8B-B14F-4D97-AF65-F5344CB8AC3E}">
        <p14:creationId xmlns:p14="http://schemas.microsoft.com/office/powerpoint/2010/main" val="1567226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F</a:t>
            </a:r>
            <a:r>
              <a:rPr lang="en-US" altLang="zh-CN" dirty="0"/>
              <a:t>ace Alignment</a:t>
            </a:r>
            <a:endParaRPr lang="en-US" dirty="0"/>
          </a:p>
        </p:txBody>
      </p:sp>
      <p:sp>
        <p:nvSpPr>
          <p:cNvPr id="6" name="Text Placeholder 5">
            <a:extLst>
              <a:ext uri="{FF2B5EF4-FFF2-40B4-BE49-F238E27FC236}">
                <a16:creationId xmlns:a16="http://schemas.microsoft.com/office/drawing/2014/main" id="{55EF691B-12A8-4C1F-94E2-2C672D4441B7}"/>
              </a:ext>
            </a:extLst>
          </p:cNvPr>
          <p:cNvSpPr txBox="1">
            <a:spLocks/>
          </p:cNvSpPr>
          <p:nvPr/>
        </p:nvSpPr>
        <p:spPr>
          <a:xfrm>
            <a:off x="439615" y="1129332"/>
            <a:ext cx="10972800" cy="2371659"/>
          </a:xfrm>
          <a:prstGeom prst="rect">
            <a:avLst/>
          </a:prstGeom>
        </p:spPr>
        <p:txBody>
          <a:bodyPr/>
          <a:lstStyle>
            <a:lvl1pPr marL="188568" indent="-188568" algn="l" defTabSz="957925" rtl="0" eaLnBrk="1" latinLnBrk="0" hangingPunct="1">
              <a:lnSpc>
                <a:spcPct val="90000"/>
              </a:lnSpc>
              <a:spcBef>
                <a:spcPts val="1467"/>
              </a:spcBef>
              <a:buClr>
                <a:schemeClr val="bg2"/>
              </a:buClr>
              <a:buSzPct val="100000"/>
              <a:buFont typeface="Arial" pitchFamily="34" charset="0"/>
              <a:buChar char="■"/>
              <a:defRPr sz="1700" kern="1200">
                <a:solidFill>
                  <a:schemeClr val="tx1"/>
                </a:solidFill>
                <a:latin typeface="Palatino Linotype" panose="02040502050505030304" pitchFamily="18" charset="0"/>
                <a:ea typeface="+mn-ea"/>
                <a:cs typeface="Arial" pitchFamily="34" charset="0"/>
              </a:defRPr>
            </a:lvl1pPr>
            <a:lvl2pPr marL="325695" indent="-134110" algn="l" defTabSz="957925" rtl="0" eaLnBrk="1" latinLnBrk="0" hangingPunct="1">
              <a:lnSpc>
                <a:spcPct val="90000"/>
              </a:lnSpc>
              <a:spcBef>
                <a:spcPts val="943"/>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2pPr>
            <a:lvl3pPr marL="512905" indent="-188568" algn="l" defTabSz="957925" rtl="0" eaLnBrk="1" latinLnBrk="0" hangingPunct="1">
              <a:lnSpc>
                <a:spcPct val="90000"/>
              </a:lnSpc>
              <a:spcBef>
                <a:spcPts val="629"/>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3pPr>
            <a:lvl4pPr marL="663759" indent="-143689" algn="l" defTabSz="957925" rtl="0" eaLnBrk="1" latinLnBrk="0" hangingPunct="1">
              <a:lnSpc>
                <a:spcPct val="90000"/>
              </a:lnSpc>
              <a:spcBef>
                <a:spcPts val="210"/>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4pPr>
            <a:lvl5pPr marL="807071" indent="-143312" algn="l" defTabSz="957925" rtl="0" eaLnBrk="1" latinLnBrk="0" hangingPunct="1">
              <a:lnSpc>
                <a:spcPct val="90000"/>
              </a:lnSpc>
              <a:spcBef>
                <a:spcPts val="105"/>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5pPr>
            <a:lvl6pPr marL="2634295"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13258"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592220"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71183"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algn="just">
              <a:lnSpc>
                <a:spcPct val="100000"/>
              </a:lnSpc>
            </a:pPr>
            <a:r>
              <a:rPr lang="en-US" sz="1600" dirty="0">
                <a:latin typeface="Palatino Linotype" charset="0"/>
                <a:ea typeface="Palatino Linotype" charset="0"/>
                <a:cs typeface="Palatino Linotype" charset="0"/>
              </a:rPr>
              <a:t>Local SANs</a:t>
            </a:r>
          </a:p>
          <a:p>
            <a:pPr lvl="1" algn="just">
              <a:lnSpc>
                <a:spcPct val="100000"/>
              </a:lnSpc>
            </a:pPr>
            <a:r>
              <a:rPr lang="en-US" sz="1600" dirty="0">
                <a:latin typeface="Palatino Linotype" charset="0"/>
                <a:ea typeface="Palatino Linotype" charset="0"/>
                <a:cs typeface="Palatino Linotype" charset="0"/>
              </a:rPr>
              <a:t>Similarly as the global SAN, the successive local SAN is also designed as a stacked deep auto-network to deal with the nonlinearity of predicting the face shape, but with the local shape-indexed feature as input.</a:t>
            </a:r>
          </a:p>
          <a:p>
            <a:pPr lvl="1" algn="just">
              <a:lnSpc>
                <a:spcPct val="100000"/>
              </a:lnSpc>
            </a:pPr>
            <a:r>
              <a:rPr lang="en-US" sz="1600" dirty="0">
                <a:latin typeface="Palatino Linotype" charset="0"/>
                <a:ea typeface="Palatino Linotype" charset="0"/>
                <a:cs typeface="Palatino Linotype" charset="0"/>
              </a:rPr>
              <a:t>It is necessary for the anterior SANs to approximate with a large search step when the current location is relatively far from the ground truth. On the other hand, the local patches of the same size but at high resolution face images actually constrain the searching within a small region which means that the posterior SAN can refine the location with a tiny step leading to more accurate results. </a:t>
            </a:r>
          </a:p>
        </p:txBody>
      </p:sp>
      <p:pic>
        <p:nvPicPr>
          <p:cNvPr id="5" name="图片 4">
            <a:extLst>
              <a:ext uri="{FF2B5EF4-FFF2-40B4-BE49-F238E27FC236}">
                <a16:creationId xmlns:a16="http://schemas.microsoft.com/office/drawing/2014/main" id="{B1B87249-EB88-45B0-94B9-5056ECA39B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4738" y="3199586"/>
            <a:ext cx="9114370" cy="3487349"/>
          </a:xfrm>
          <a:prstGeom prst="rect">
            <a:avLst/>
          </a:prstGeom>
        </p:spPr>
      </p:pic>
    </p:spTree>
    <p:extLst>
      <p:ext uri="{BB962C8B-B14F-4D97-AF65-F5344CB8AC3E}">
        <p14:creationId xmlns:p14="http://schemas.microsoft.com/office/powerpoint/2010/main" val="877443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latin typeface="Palatino Linotype" charset="0"/>
                <a:ea typeface="Palatino Linotype" charset="0"/>
                <a:cs typeface="Palatino Linotype" charset="0"/>
              </a:rPr>
              <a:t>Face Identification</a:t>
            </a:r>
          </a:p>
        </p:txBody>
      </p:sp>
      <p:pic>
        <p:nvPicPr>
          <p:cNvPr id="5" name="图片 4">
            <a:extLst>
              <a:ext uri="{FF2B5EF4-FFF2-40B4-BE49-F238E27FC236}">
                <a16:creationId xmlns:a16="http://schemas.microsoft.com/office/drawing/2014/main" id="{60F7CF0E-039C-4BE7-9EDD-1D3EB34CF3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407" y="3177612"/>
            <a:ext cx="5926015" cy="3501735"/>
          </a:xfrm>
          <a:prstGeom prst="rect">
            <a:avLst/>
          </a:prstGeom>
        </p:spPr>
      </p:pic>
      <p:pic>
        <p:nvPicPr>
          <p:cNvPr id="7" name="图片 6">
            <a:extLst>
              <a:ext uri="{FF2B5EF4-FFF2-40B4-BE49-F238E27FC236}">
                <a16:creationId xmlns:a16="http://schemas.microsoft.com/office/drawing/2014/main" id="{6BE96061-07E5-4C8F-BF69-BE0F3FD1B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1114" y="3956538"/>
            <a:ext cx="4643185" cy="1894829"/>
          </a:xfrm>
          <a:prstGeom prst="rect">
            <a:avLst/>
          </a:prstGeom>
        </p:spPr>
      </p:pic>
      <mc:AlternateContent xmlns:mc="http://schemas.openxmlformats.org/markup-compatibility/2006" xmlns:a14="http://schemas.microsoft.com/office/drawing/2010/main">
        <mc:Choice Requires="a14">
          <p:sp>
            <p:nvSpPr>
              <p:cNvPr id="8" name="Text Placeholder 5">
                <a:extLst>
                  <a:ext uri="{FF2B5EF4-FFF2-40B4-BE49-F238E27FC236}">
                    <a16:creationId xmlns:a16="http://schemas.microsoft.com/office/drawing/2014/main" id="{3FA127AA-CDA8-4D6F-A008-22166B45609A}"/>
                  </a:ext>
                </a:extLst>
              </p:cNvPr>
              <p:cNvSpPr txBox="1">
                <a:spLocks/>
              </p:cNvSpPr>
              <p:nvPr/>
            </p:nvSpPr>
            <p:spPr>
              <a:xfrm>
                <a:off x="448408" y="1177359"/>
                <a:ext cx="11095891" cy="1894830"/>
              </a:xfrm>
              <a:prstGeom prst="rect">
                <a:avLst/>
              </a:prstGeom>
            </p:spPr>
            <p:txBody>
              <a:bodyPr/>
              <a:lstStyle>
                <a:lvl1pPr marL="188568" indent="-188568" algn="l" defTabSz="957925" rtl="0" eaLnBrk="1" latinLnBrk="0" hangingPunct="1">
                  <a:lnSpc>
                    <a:spcPct val="90000"/>
                  </a:lnSpc>
                  <a:spcBef>
                    <a:spcPts val="1467"/>
                  </a:spcBef>
                  <a:buClr>
                    <a:schemeClr val="bg2"/>
                  </a:buClr>
                  <a:buSzPct val="100000"/>
                  <a:buFont typeface="Arial" pitchFamily="34" charset="0"/>
                  <a:buChar char="■"/>
                  <a:defRPr sz="1700" kern="1200">
                    <a:solidFill>
                      <a:schemeClr val="tx1"/>
                    </a:solidFill>
                    <a:latin typeface="Palatino Linotype" panose="02040502050505030304" pitchFamily="18" charset="0"/>
                    <a:ea typeface="+mn-ea"/>
                    <a:cs typeface="Arial" pitchFamily="34" charset="0"/>
                  </a:defRPr>
                </a:lvl1pPr>
                <a:lvl2pPr marL="325695" indent="-134110" algn="l" defTabSz="957925" rtl="0" eaLnBrk="1" latinLnBrk="0" hangingPunct="1">
                  <a:lnSpc>
                    <a:spcPct val="90000"/>
                  </a:lnSpc>
                  <a:spcBef>
                    <a:spcPts val="943"/>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2pPr>
                <a:lvl3pPr marL="512905" indent="-188568" algn="l" defTabSz="957925" rtl="0" eaLnBrk="1" latinLnBrk="0" hangingPunct="1">
                  <a:lnSpc>
                    <a:spcPct val="90000"/>
                  </a:lnSpc>
                  <a:spcBef>
                    <a:spcPts val="629"/>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3pPr>
                <a:lvl4pPr marL="663759" indent="-143689" algn="l" defTabSz="957925" rtl="0" eaLnBrk="1" latinLnBrk="0" hangingPunct="1">
                  <a:lnSpc>
                    <a:spcPct val="90000"/>
                  </a:lnSpc>
                  <a:spcBef>
                    <a:spcPts val="210"/>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4pPr>
                <a:lvl5pPr marL="807071" indent="-143312" algn="l" defTabSz="957925" rtl="0" eaLnBrk="1" latinLnBrk="0" hangingPunct="1">
                  <a:lnSpc>
                    <a:spcPct val="90000"/>
                  </a:lnSpc>
                  <a:spcBef>
                    <a:spcPts val="105"/>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5pPr>
                <a:lvl6pPr marL="2634295"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13258"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592220"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71183"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algn="just">
                  <a:lnSpc>
                    <a:spcPct val="100000"/>
                  </a:lnSpc>
                </a:pPr>
                <a:r>
                  <a:rPr lang="en-US" sz="1600" dirty="0">
                    <a:latin typeface="Palatino Linotype" charset="0"/>
                    <a:ea typeface="Palatino Linotype" charset="0"/>
                    <a:cs typeface="Palatino Linotype" charset="0"/>
                  </a:rPr>
                  <a:t>P</a:t>
                </a:r>
                <a:r>
                  <a:rPr lang="en-US" altLang="zh-CN" sz="1600" dirty="0">
                    <a:latin typeface="Palatino Linotype" charset="0"/>
                    <a:ea typeface="Palatino Linotype" charset="0"/>
                    <a:cs typeface="Palatino Linotype" charset="0"/>
                  </a:rPr>
                  <a:t>roposed </a:t>
                </a:r>
                <a:r>
                  <a:rPr lang="en-US" altLang="zh-CN" sz="1600" dirty="0" err="1">
                    <a:latin typeface="Palatino Linotype" charset="0"/>
                    <a:ea typeface="Palatino Linotype" charset="0"/>
                    <a:cs typeface="Palatino Linotype" charset="0"/>
                  </a:rPr>
                  <a:t>VIPLFaceNet</a:t>
                </a:r>
                <a:endParaRPr lang="en-US" sz="1600" dirty="0">
                  <a:latin typeface="Palatino Linotype" charset="0"/>
                  <a:ea typeface="Palatino Linotype" charset="0"/>
                  <a:cs typeface="Palatino Linotype" charset="0"/>
                </a:endParaRPr>
              </a:p>
              <a:p>
                <a:pPr lvl="1" algn="just">
                  <a:lnSpc>
                    <a:spcPct val="100000"/>
                  </a:lnSpc>
                </a:pPr>
                <a:r>
                  <a:rPr lang="en-US" sz="1600" dirty="0">
                    <a:latin typeface="Palatino Linotype" charset="0"/>
                    <a:ea typeface="Palatino Linotype" charset="0"/>
                    <a:cs typeface="Palatino Linotype" charset="0"/>
                  </a:rPr>
                  <a:t>C</a:t>
                </a:r>
                <a:r>
                  <a:rPr lang="en-US" altLang="zh-CN" sz="1600" dirty="0">
                    <a:latin typeface="Palatino Linotype" charset="0"/>
                    <a:ea typeface="Palatino Linotype" charset="0"/>
                    <a:cs typeface="Palatino Linotype" charset="0"/>
                  </a:rPr>
                  <a:t>onsidering the success and efficiency of </a:t>
                </a:r>
                <a:r>
                  <a:rPr lang="en-US" altLang="zh-CN" sz="1600" dirty="0" err="1">
                    <a:latin typeface="Palatino Linotype" charset="0"/>
                    <a:ea typeface="Palatino Linotype" charset="0"/>
                    <a:cs typeface="Palatino Linotype" charset="0"/>
                  </a:rPr>
                  <a:t>AlexNet</a:t>
                </a:r>
                <a:r>
                  <a:rPr lang="en-US" altLang="zh-CN" sz="1600" dirty="0">
                    <a:latin typeface="Palatino Linotype" charset="0"/>
                    <a:ea typeface="Palatino Linotype" charset="0"/>
                    <a:cs typeface="Palatino Linotype" charset="0"/>
                  </a:rPr>
                  <a:t>, our network is designed by adapting </a:t>
                </a:r>
                <a:r>
                  <a:rPr lang="en-US" altLang="zh-CN" sz="1600" dirty="0" err="1">
                    <a:latin typeface="Palatino Linotype" charset="0"/>
                    <a:ea typeface="Palatino Linotype" charset="0"/>
                    <a:cs typeface="Palatino Linotype" charset="0"/>
                  </a:rPr>
                  <a:t>AlexNet</a:t>
                </a:r>
                <a:r>
                  <a:rPr lang="en-US" altLang="zh-CN" sz="1600" dirty="0">
                    <a:latin typeface="Palatino Linotype" charset="0"/>
                    <a:ea typeface="Palatino Linotype" charset="0"/>
                    <a:cs typeface="Palatino Linotype" charset="0"/>
                  </a:rPr>
                  <a:t> to incorporate some recent new findings. 1) We use </a:t>
                </a:r>
                <a14:m>
                  <m:oMath xmlns:m="http://schemas.openxmlformats.org/officeDocument/2006/math">
                    <m:r>
                      <a:rPr lang="en-US" altLang="zh-CN" sz="1600">
                        <a:latin typeface="Cambria Math" panose="02040503050406030204" pitchFamily="18" charset="0"/>
                        <a:ea typeface="Palatino Linotype" charset="0"/>
                        <a:cs typeface="Palatino Linotype" charset="0"/>
                      </a:rPr>
                      <m:t>9</m:t>
                    </m:r>
                    <m:r>
                      <a:rPr lang="en-US" altLang="zh-CN" sz="1600" i="1">
                        <a:latin typeface="Cambria Math" panose="02040503050406030204" pitchFamily="18" charset="0"/>
                        <a:ea typeface="Palatino Linotype" charset="0"/>
                        <a:cs typeface="Palatino Linotype" charset="0"/>
                      </a:rPr>
                      <m:t>×9</m:t>
                    </m:r>
                  </m:oMath>
                </a14:m>
                <a:r>
                  <a:rPr lang="en-US" altLang="zh-CN" sz="1600" dirty="0">
                    <a:latin typeface="Palatino Linotype" charset="0"/>
                    <a:ea typeface="Palatino Linotype" charset="0"/>
                    <a:cs typeface="Palatino Linotype" charset="0"/>
                  </a:rPr>
                  <a:t> size for the first convolutional layer. 2) We remove all local response normalization layers. 3) We decompose the second 5</a:t>
                </a:r>
                <a14:m>
                  <m:oMath xmlns:m="http://schemas.openxmlformats.org/officeDocument/2006/math">
                    <m:r>
                      <a:rPr lang="en-US" altLang="zh-CN" sz="1600" i="1">
                        <a:latin typeface="Cambria Math" panose="02040503050406030204" pitchFamily="18" charset="0"/>
                        <a:ea typeface="Palatino Linotype" charset="0"/>
                        <a:cs typeface="Palatino Linotype" charset="0"/>
                      </a:rPr>
                      <m:t>×</m:t>
                    </m:r>
                  </m:oMath>
                </a14:m>
                <a:r>
                  <a:rPr lang="en-US" altLang="zh-CN" sz="1600" dirty="0">
                    <a:latin typeface="Palatino Linotype" charset="0"/>
                    <a:ea typeface="Palatino Linotype" charset="0"/>
                    <a:cs typeface="Palatino Linotype" charset="0"/>
                  </a:rPr>
                  <a:t>5 convolutional layer of </a:t>
                </a:r>
                <a:r>
                  <a:rPr lang="en-US" altLang="zh-CN" sz="1600" dirty="0" err="1">
                    <a:latin typeface="Palatino Linotype" charset="0"/>
                    <a:ea typeface="Palatino Linotype" charset="0"/>
                    <a:cs typeface="Palatino Linotype" charset="0"/>
                  </a:rPr>
                  <a:t>AlexNet</a:t>
                </a:r>
                <a:r>
                  <a:rPr lang="en-US" altLang="zh-CN" sz="1600" dirty="0">
                    <a:latin typeface="Palatino Linotype" charset="0"/>
                    <a:ea typeface="Palatino Linotype" charset="0"/>
                    <a:cs typeface="Palatino Linotype" charset="0"/>
                  </a:rPr>
                  <a:t> to two </a:t>
                </a:r>
                <a14:m>
                  <m:oMath xmlns:m="http://schemas.openxmlformats.org/officeDocument/2006/math">
                    <m:r>
                      <a:rPr lang="en-US" altLang="zh-CN" sz="1600">
                        <a:latin typeface="Cambria Math" panose="02040503050406030204" pitchFamily="18" charset="0"/>
                        <a:ea typeface="Palatino Linotype" charset="0"/>
                        <a:cs typeface="Palatino Linotype" charset="0"/>
                      </a:rPr>
                      <m:t>3</m:t>
                    </m:r>
                    <m:r>
                      <a:rPr lang="en-US" altLang="zh-CN" sz="1600" i="1">
                        <a:latin typeface="Cambria Math" panose="02040503050406030204" pitchFamily="18" charset="0"/>
                        <a:ea typeface="Palatino Linotype" charset="0"/>
                        <a:cs typeface="Palatino Linotype" charset="0"/>
                      </a:rPr>
                      <m:t>×3</m:t>
                    </m:r>
                  </m:oMath>
                </a14:m>
                <a:r>
                  <a:rPr lang="en-US" altLang="zh-CN" sz="1600" dirty="0">
                    <a:latin typeface="Palatino Linotype" charset="0"/>
                    <a:ea typeface="Palatino Linotype" charset="0"/>
                    <a:cs typeface="Palatino Linotype" charset="0"/>
                  </a:rPr>
                  <a:t> layers. </a:t>
                </a:r>
              </a:p>
              <a:p>
                <a:pPr lvl="1" algn="just">
                  <a:lnSpc>
                    <a:spcPct val="100000"/>
                  </a:lnSpc>
                </a:pPr>
                <a:r>
                  <a:rPr lang="en-US" altLang="zh-CN" sz="1600" dirty="0">
                    <a:latin typeface="Palatino Linotype" charset="0"/>
                    <a:ea typeface="Palatino Linotype" charset="0"/>
                    <a:cs typeface="Palatino Linotype" charset="0"/>
                  </a:rPr>
                  <a:t> We also exploit a fast normalization layer in our </a:t>
                </a:r>
                <a:r>
                  <a:rPr lang="en-US" altLang="zh-CN" sz="1600" dirty="0" err="1">
                    <a:latin typeface="Palatino Linotype" charset="0"/>
                    <a:ea typeface="Palatino Linotype" charset="0"/>
                    <a:cs typeface="Palatino Linotype" charset="0"/>
                  </a:rPr>
                  <a:t>VIPLFaceNet</a:t>
                </a:r>
                <a:r>
                  <a:rPr lang="en-US" altLang="zh-CN" sz="1600" dirty="0">
                    <a:latin typeface="Palatino Linotype" charset="0"/>
                    <a:ea typeface="Palatino Linotype" charset="0"/>
                    <a:cs typeface="Palatino Linotype" charset="0"/>
                  </a:rPr>
                  <a:t> before the </a:t>
                </a:r>
                <a:r>
                  <a:rPr lang="en-US" altLang="zh-CN" sz="1600" dirty="0" err="1">
                    <a:latin typeface="Palatino Linotype" charset="0"/>
                    <a:ea typeface="Palatino Linotype" charset="0"/>
                    <a:cs typeface="Palatino Linotype" charset="0"/>
                  </a:rPr>
                  <a:t>ReLU</a:t>
                </a:r>
                <a:r>
                  <a:rPr lang="en-US" altLang="zh-CN" sz="1600" dirty="0">
                    <a:latin typeface="Palatino Linotype" charset="0"/>
                    <a:ea typeface="Palatino Linotype" charset="0"/>
                    <a:cs typeface="Palatino Linotype" charset="0"/>
                  </a:rPr>
                  <a:t> layer to speed up the convergence and improve the generalization.</a:t>
                </a:r>
                <a:endParaRPr lang="en-US" sz="1600" dirty="0">
                  <a:latin typeface="Palatino Linotype" charset="0"/>
                  <a:ea typeface="Palatino Linotype" charset="0"/>
                  <a:cs typeface="Palatino Linotype" charset="0"/>
                </a:endParaRPr>
              </a:p>
            </p:txBody>
          </p:sp>
        </mc:Choice>
        <mc:Fallback xmlns="">
          <p:sp>
            <p:nvSpPr>
              <p:cNvPr id="8" name="Text Placeholder 5">
                <a:extLst>
                  <a:ext uri="{FF2B5EF4-FFF2-40B4-BE49-F238E27FC236}">
                    <a16:creationId xmlns:a16="http://schemas.microsoft.com/office/drawing/2014/main" id="{3FA127AA-CDA8-4D6F-A008-22166B45609A}"/>
                  </a:ext>
                </a:extLst>
              </p:cNvPr>
              <p:cNvSpPr txBox="1">
                <a:spLocks noRot="1" noChangeAspect="1" noMove="1" noResize="1" noEditPoints="1" noAdjustHandles="1" noChangeArrowheads="1" noChangeShapeType="1" noTextEdit="1"/>
              </p:cNvSpPr>
              <p:nvPr/>
            </p:nvSpPr>
            <p:spPr>
              <a:xfrm>
                <a:off x="448408" y="1177359"/>
                <a:ext cx="11095891" cy="1894830"/>
              </a:xfrm>
              <a:prstGeom prst="rect">
                <a:avLst/>
              </a:prstGeom>
              <a:blipFill>
                <a:blip r:embed="rId4"/>
                <a:stretch>
                  <a:fillRect l="-220" t="-965" r="-2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0072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Results</a:t>
            </a:r>
          </a:p>
        </p:txBody>
      </p:sp>
      <p:grpSp>
        <p:nvGrpSpPr>
          <p:cNvPr id="10" name="组合 9">
            <a:extLst>
              <a:ext uri="{FF2B5EF4-FFF2-40B4-BE49-F238E27FC236}">
                <a16:creationId xmlns:a16="http://schemas.microsoft.com/office/drawing/2014/main" id="{100BEAA2-77CB-493D-94FA-DAD62917192A}"/>
              </a:ext>
            </a:extLst>
          </p:cNvPr>
          <p:cNvGrpSpPr/>
          <p:nvPr/>
        </p:nvGrpSpPr>
        <p:grpSpPr>
          <a:xfrm>
            <a:off x="326008" y="1119027"/>
            <a:ext cx="5614661" cy="2411896"/>
            <a:chOff x="-53759" y="1233550"/>
            <a:chExt cx="9002409" cy="3012976"/>
          </a:xfrm>
        </p:grpSpPr>
        <p:pic>
          <p:nvPicPr>
            <p:cNvPr id="4" name="图片 3">
              <a:extLst>
                <a:ext uri="{FF2B5EF4-FFF2-40B4-BE49-F238E27FC236}">
                  <a16:creationId xmlns:a16="http://schemas.microsoft.com/office/drawing/2014/main" id="{5EBAED1B-343C-4E3A-BEA6-80342C4F8C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59" y="1233550"/>
              <a:ext cx="3970691" cy="3012976"/>
            </a:xfrm>
            <a:prstGeom prst="rect">
              <a:avLst/>
            </a:prstGeom>
          </p:spPr>
        </p:pic>
        <p:pic>
          <p:nvPicPr>
            <p:cNvPr id="9" name="图片 8">
              <a:extLst>
                <a:ext uri="{FF2B5EF4-FFF2-40B4-BE49-F238E27FC236}">
                  <a16:creationId xmlns:a16="http://schemas.microsoft.com/office/drawing/2014/main" id="{449AC4D0-A9B5-4729-B044-BEEB73F6E9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6932" y="1233550"/>
              <a:ext cx="5031718" cy="3010782"/>
            </a:xfrm>
            <a:prstGeom prst="rect">
              <a:avLst/>
            </a:prstGeom>
          </p:spPr>
        </p:pic>
      </p:grpSp>
      <p:grpSp>
        <p:nvGrpSpPr>
          <p:cNvPr id="15" name="组合 14">
            <a:extLst>
              <a:ext uri="{FF2B5EF4-FFF2-40B4-BE49-F238E27FC236}">
                <a16:creationId xmlns:a16="http://schemas.microsoft.com/office/drawing/2014/main" id="{3E4A33F0-70DF-4CDF-8369-6F8F77E6109F}"/>
              </a:ext>
            </a:extLst>
          </p:cNvPr>
          <p:cNvGrpSpPr/>
          <p:nvPr/>
        </p:nvGrpSpPr>
        <p:grpSpPr>
          <a:xfrm>
            <a:off x="6177082" y="1092161"/>
            <a:ext cx="5333665" cy="2438762"/>
            <a:chOff x="606990" y="4151678"/>
            <a:chExt cx="8690432" cy="3025393"/>
          </a:xfrm>
        </p:grpSpPr>
        <p:pic>
          <p:nvPicPr>
            <p:cNvPr id="12" name="图片 11">
              <a:extLst>
                <a:ext uri="{FF2B5EF4-FFF2-40B4-BE49-F238E27FC236}">
                  <a16:creationId xmlns:a16="http://schemas.microsoft.com/office/drawing/2014/main" id="{15D29600-FB3E-4E49-ADA8-D34506F456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990" y="4164095"/>
              <a:ext cx="3828668" cy="3012976"/>
            </a:xfrm>
            <a:prstGeom prst="rect">
              <a:avLst/>
            </a:prstGeom>
          </p:spPr>
        </p:pic>
        <p:pic>
          <p:nvPicPr>
            <p:cNvPr id="14" name="图片 13">
              <a:extLst>
                <a:ext uri="{FF2B5EF4-FFF2-40B4-BE49-F238E27FC236}">
                  <a16:creationId xmlns:a16="http://schemas.microsoft.com/office/drawing/2014/main" id="{E23105DD-F8FF-4456-A0EF-27D0A81B1E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5657" y="4151678"/>
              <a:ext cx="4861765" cy="3014745"/>
            </a:xfrm>
            <a:prstGeom prst="rect">
              <a:avLst/>
            </a:prstGeom>
          </p:spPr>
        </p:pic>
      </p:grpSp>
      <p:graphicFrame>
        <p:nvGraphicFramePr>
          <p:cNvPr id="3" name="表格 2">
            <a:extLst>
              <a:ext uri="{FF2B5EF4-FFF2-40B4-BE49-F238E27FC236}">
                <a16:creationId xmlns:a16="http://schemas.microsoft.com/office/drawing/2014/main" id="{0AD8F91B-E21B-4AFD-B7DA-63F8221C6795}"/>
              </a:ext>
            </a:extLst>
          </p:cNvPr>
          <p:cNvGraphicFramePr>
            <a:graphicFrameLocks noGrp="1"/>
          </p:cNvGraphicFramePr>
          <p:nvPr>
            <p:extLst>
              <p:ext uri="{D42A27DB-BD31-4B8C-83A1-F6EECF244321}">
                <p14:modId xmlns:p14="http://schemas.microsoft.com/office/powerpoint/2010/main" val="2017394834"/>
              </p:ext>
            </p:extLst>
          </p:nvPr>
        </p:nvGraphicFramePr>
        <p:xfrm>
          <a:off x="5824460" y="3933020"/>
          <a:ext cx="6033378" cy="2575560"/>
        </p:xfrm>
        <a:graphic>
          <a:graphicData uri="http://schemas.openxmlformats.org/drawingml/2006/table">
            <a:tbl>
              <a:tblPr firstRow="1" bandRow="1">
                <a:tableStyleId>{D27102A9-8310-4765-A935-A1911B00CA55}</a:tableStyleId>
              </a:tblPr>
              <a:tblGrid>
                <a:gridCol w="2011126">
                  <a:extLst>
                    <a:ext uri="{9D8B030D-6E8A-4147-A177-3AD203B41FA5}">
                      <a16:colId xmlns:a16="http://schemas.microsoft.com/office/drawing/2014/main" val="3901690614"/>
                    </a:ext>
                  </a:extLst>
                </a:gridCol>
                <a:gridCol w="2011126">
                  <a:extLst>
                    <a:ext uri="{9D8B030D-6E8A-4147-A177-3AD203B41FA5}">
                      <a16:colId xmlns:a16="http://schemas.microsoft.com/office/drawing/2014/main" val="2107045565"/>
                    </a:ext>
                  </a:extLst>
                </a:gridCol>
                <a:gridCol w="2011126">
                  <a:extLst>
                    <a:ext uri="{9D8B030D-6E8A-4147-A177-3AD203B41FA5}">
                      <a16:colId xmlns:a16="http://schemas.microsoft.com/office/drawing/2014/main" val="1466966885"/>
                    </a:ext>
                  </a:extLst>
                </a:gridCol>
              </a:tblGrid>
              <a:tr h="377700">
                <a:tc>
                  <a:txBody>
                    <a:bodyPr/>
                    <a:lstStyle/>
                    <a:p>
                      <a:pPr algn="ctr"/>
                      <a:r>
                        <a:rPr lang="en-US" altLang="zh-CN" dirty="0"/>
                        <a:t>Network Architecture</a:t>
                      </a:r>
                      <a:endParaRPr lang="zh-CN" altLang="en-US" dirty="0"/>
                    </a:p>
                  </a:txBody>
                  <a:tcPr anchor="ctr"/>
                </a:tc>
                <a:tc>
                  <a:txBody>
                    <a:bodyPr/>
                    <a:lstStyle/>
                    <a:p>
                      <a:pPr algn="ctr"/>
                      <a:r>
                        <a:rPr lang="en-US" altLang="zh-CN" dirty="0"/>
                        <a:t>Crop</a:t>
                      </a:r>
                      <a:r>
                        <a:rPr lang="zh-CN" altLang="en-US" dirty="0"/>
                        <a:t> </a:t>
                      </a:r>
                      <a:r>
                        <a:rPr lang="en-US" altLang="zh-CN" dirty="0"/>
                        <a:t>Size</a:t>
                      </a:r>
                      <a:endParaRPr lang="zh-CN" altLang="en-US" dirty="0"/>
                    </a:p>
                  </a:txBody>
                  <a:tcPr anchor="ctr"/>
                </a:tc>
                <a:tc>
                  <a:txBody>
                    <a:bodyPr/>
                    <a:lstStyle/>
                    <a:p>
                      <a:pPr algn="ctr"/>
                      <a:r>
                        <a:rPr lang="en-US" altLang="zh-CN" dirty="0"/>
                        <a:t>Accuracy</a:t>
                      </a:r>
                      <a:endParaRPr lang="zh-CN" altLang="en-US" dirty="0"/>
                    </a:p>
                  </a:txBody>
                  <a:tcPr anchor="ctr"/>
                </a:tc>
                <a:extLst>
                  <a:ext uri="{0D108BD9-81ED-4DB2-BD59-A6C34878D82A}">
                    <a16:rowId xmlns:a16="http://schemas.microsoft.com/office/drawing/2014/main" val="2047285410"/>
                  </a:ext>
                </a:extLst>
              </a:tr>
              <a:tr h="279165">
                <a:tc>
                  <a:txBody>
                    <a:bodyPr/>
                    <a:lstStyle/>
                    <a:p>
                      <a:pPr algn="ctr"/>
                      <a:r>
                        <a:rPr lang="en-US" altLang="zh-CN" dirty="0" err="1"/>
                        <a:t>VIPLFaceNet</a:t>
                      </a:r>
                      <a:endParaRPr lang="zh-CN" altLang="en-US" dirty="0"/>
                    </a:p>
                  </a:txBody>
                  <a:tcPr anchor="ctr"/>
                </a:tc>
                <a:tc>
                  <a:txBody>
                    <a:bodyPr/>
                    <a:lstStyle/>
                    <a:p>
                      <a:pPr algn="ctr"/>
                      <a:r>
                        <a:rPr lang="en-US" altLang="zh-CN" dirty="0"/>
                        <a:t>256</a:t>
                      </a:r>
                      <a:endParaRPr lang="zh-CN" altLang="en-US" dirty="0"/>
                    </a:p>
                  </a:txBody>
                  <a:tcPr anchor="ctr"/>
                </a:tc>
                <a:tc>
                  <a:txBody>
                    <a:bodyPr/>
                    <a:lstStyle/>
                    <a:p>
                      <a:pPr algn="ctr"/>
                      <a:r>
                        <a:rPr lang="en-US" altLang="zh-CN" dirty="0"/>
                        <a:t>98.12%</a:t>
                      </a:r>
                      <a:endParaRPr lang="zh-CN" altLang="en-US" dirty="0"/>
                    </a:p>
                  </a:txBody>
                  <a:tcPr anchor="ctr"/>
                </a:tc>
                <a:extLst>
                  <a:ext uri="{0D108BD9-81ED-4DB2-BD59-A6C34878D82A}">
                    <a16:rowId xmlns:a16="http://schemas.microsoft.com/office/drawing/2014/main" val="941036715"/>
                  </a:ext>
                </a:extLst>
              </a:tr>
              <a:tr h="279165">
                <a:tc>
                  <a:txBody>
                    <a:bodyPr/>
                    <a:lstStyle/>
                    <a:p>
                      <a:pPr marL="0" marR="0" lvl="0" indent="0" algn="ctr" defTabSz="957733" rtl="0" eaLnBrk="1" fontAlgn="auto" latinLnBrk="0" hangingPunct="1">
                        <a:lnSpc>
                          <a:spcPct val="100000"/>
                        </a:lnSpc>
                        <a:spcBef>
                          <a:spcPts val="0"/>
                        </a:spcBef>
                        <a:spcAft>
                          <a:spcPts val="0"/>
                        </a:spcAft>
                        <a:buClrTx/>
                        <a:buSzTx/>
                        <a:buFontTx/>
                        <a:buNone/>
                        <a:tabLst/>
                        <a:defRPr/>
                      </a:pPr>
                      <a:r>
                        <a:rPr lang="en-US" altLang="zh-CN" dirty="0" err="1"/>
                        <a:t>VIPLFaceNet</a:t>
                      </a:r>
                      <a:endParaRPr lang="zh-CN" altLang="en-US" dirty="0"/>
                    </a:p>
                  </a:txBody>
                  <a:tcPr anchor="ctr"/>
                </a:tc>
                <a:tc>
                  <a:txBody>
                    <a:bodyPr/>
                    <a:lstStyle/>
                    <a:p>
                      <a:pPr algn="ctr"/>
                      <a:r>
                        <a:rPr lang="en-US" altLang="zh-CN" dirty="0"/>
                        <a:t>248</a:t>
                      </a:r>
                      <a:endParaRPr lang="zh-CN" altLang="en-US" dirty="0"/>
                    </a:p>
                  </a:txBody>
                  <a:tcPr anchor="ctr"/>
                </a:tc>
                <a:tc>
                  <a:txBody>
                    <a:bodyPr/>
                    <a:lstStyle/>
                    <a:p>
                      <a:pPr algn="ctr"/>
                      <a:r>
                        <a:rPr lang="en-US" altLang="zh-CN" dirty="0"/>
                        <a:t>98.53%</a:t>
                      </a:r>
                      <a:endParaRPr lang="zh-CN" altLang="en-US" dirty="0"/>
                    </a:p>
                  </a:txBody>
                  <a:tcPr anchor="ctr"/>
                </a:tc>
                <a:extLst>
                  <a:ext uri="{0D108BD9-81ED-4DB2-BD59-A6C34878D82A}">
                    <a16:rowId xmlns:a16="http://schemas.microsoft.com/office/drawing/2014/main" val="476278859"/>
                  </a:ext>
                </a:extLst>
              </a:tr>
              <a:tr h="279165">
                <a:tc>
                  <a:txBody>
                    <a:bodyPr/>
                    <a:lstStyle/>
                    <a:p>
                      <a:pPr marL="0" marR="0" lvl="0" indent="0" algn="ctr" defTabSz="957733" rtl="0" eaLnBrk="1" fontAlgn="auto" latinLnBrk="0" hangingPunct="1">
                        <a:lnSpc>
                          <a:spcPct val="100000"/>
                        </a:lnSpc>
                        <a:spcBef>
                          <a:spcPts val="0"/>
                        </a:spcBef>
                        <a:spcAft>
                          <a:spcPts val="0"/>
                        </a:spcAft>
                        <a:buClrTx/>
                        <a:buSzTx/>
                        <a:buFontTx/>
                        <a:buNone/>
                        <a:tabLst/>
                        <a:defRPr/>
                      </a:pPr>
                      <a:r>
                        <a:rPr lang="en-US" altLang="zh-CN" dirty="0" err="1">
                          <a:solidFill>
                            <a:srgbClr val="C00000"/>
                          </a:solidFill>
                        </a:rPr>
                        <a:t>VIPLFaceNet</a:t>
                      </a:r>
                      <a:endParaRPr lang="zh-CN" altLang="en-US" dirty="0">
                        <a:solidFill>
                          <a:srgbClr val="C00000"/>
                        </a:solidFill>
                      </a:endParaRPr>
                    </a:p>
                  </a:txBody>
                  <a:tcPr anchor="ctr"/>
                </a:tc>
                <a:tc>
                  <a:txBody>
                    <a:bodyPr/>
                    <a:lstStyle/>
                    <a:p>
                      <a:pPr algn="ctr"/>
                      <a:r>
                        <a:rPr lang="en-US" altLang="zh-CN" dirty="0">
                          <a:solidFill>
                            <a:srgbClr val="C00000"/>
                          </a:solidFill>
                        </a:rPr>
                        <a:t>227</a:t>
                      </a:r>
                      <a:endParaRPr lang="zh-CN" altLang="en-US" dirty="0">
                        <a:solidFill>
                          <a:srgbClr val="C00000"/>
                        </a:solidFill>
                      </a:endParaRPr>
                    </a:p>
                  </a:txBody>
                  <a:tcPr anchor="ctr"/>
                </a:tc>
                <a:tc>
                  <a:txBody>
                    <a:bodyPr/>
                    <a:lstStyle/>
                    <a:p>
                      <a:pPr algn="ctr"/>
                      <a:r>
                        <a:rPr lang="en-US" altLang="zh-CN" dirty="0">
                          <a:solidFill>
                            <a:srgbClr val="C00000"/>
                          </a:solidFill>
                        </a:rPr>
                        <a:t>98.60%</a:t>
                      </a:r>
                      <a:endParaRPr lang="zh-CN" altLang="en-US" dirty="0">
                        <a:solidFill>
                          <a:srgbClr val="C00000"/>
                        </a:solidFill>
                      </a:endParaRPr>
                    </a:p>
                  </a:txBody>
                  <a:tcPr anchor="ctr"/>
                </a:tc>
                <a:extLst>
                  <a:ext uri="{0D108BD9-81ED-4DB2-BD59-A6C34878D82A}">
                    <a16:rowId xmlns:a16="http://schemas.microsoft.com/office/drawing/2014/main" val="1687656887"/>
                  </a:ext>
                </a:extLst>
              </a:tr>
              <a:tr h="279165">
                <a:tc>
                  <a:txBody>
                    <a:bodyPr/>
                    <a:lstStyle/>
                    <a:p>
                      <a:pPr marL="0" marR="0" lvl="0" indent="0" algn="ctr" defTabSz="957733" rtl="0" eaLnBrk="1" fontAlgn="auto" latinLnBrk="0" hangingPunct="1">
                        <a:lnSpc>
                          <a:spcPct val="100000"/>
                        </a:lnSpc>
                        <a:spcBef>
                          <a:spcPts val="0"/>
                        </a:spcBef>
                        <a:spcAft>
                          <a:spcPts val="0"/>
                        </a:spcAft>
                        <a:buClrTx/>
                        <a:buSzTx/>
                        <a:buFontTx/>
                        <a:buNone/>
                        <a:tabLst/>
                        <a:defRPr/>
                      </a:pPr>
                      <a:r>
                        <a:rPr lang="en-US" altLang="zh-CN" dirty="0" err="1"/>
                        <a:t>VIPLFaceNet</a:t>
                      </a:r>
                      <a:endParaRPr lang="zh-CN" altLang="en-US" dirty="0"/>
                    </a:p>
                  </a:txBody>
                  <a:tcPr anchor="ctr"/>
                </a:tc>
                <a:tc>
                  <a:txBody>
                    <a:bodyPr/>
                    <a:lstStyle/>
                    <a:p>
                      <a:pPr algn="ctr"/>
                      <a:r>
                        <a:rPr lang="en-US" altLang="zh-CN" dirty="0"/>
                        <a:t>200</a:t>
                      </a:r>
                      <a:endParaRPr lang="zh-CN" altLang="en-US" dirty="0"/>
                    </a:p>
                  </a:txBody>
                  <a:tcPr anchor="ctr"/>
                </a:tc>
                <a:tc>
                  <a:txBody>
                    <a:bodyPr/>
                    <a:lstStyle/>
                    <a:p>
                      <a:pPr algn="ctr"/>
                      <a:r>
                        <a:rPr lang="en-US" altLang="zh-CN" dirty="0"/>
                        <a:t>98.57%</a:t>
                      </a:r>
                      <a:endParaRPr lang="zh-CN" altLang="en-US" dirty="0"/>
                    </a:p>
                  </a:txBody>
                  <a:tcPr anchor="ctr"/>
                </a:tc>
                <a:extLst>
                  <a:ext uri="{0D108BD9-81ED-4DB2-BD59-A6C34878D82A}">
                    <a16:rowId xmlns:a16="http://schemas.microsoft.com/office/drawing/2014/main" val="1303689111"/>
                  </a:ext>
                </a:extLst>
              </a:tr>
              <a:tr h="279165">
                <a:tc>
                  <a:txBody>
                    <a:bodyPr/>
                    <a:lstStyle/>
                    <a:p>
                      <a:pPr marL="0" marR="0" lvl="0" indent="0" algn="ctr" defTabSz="957733" rtl="0" eaLnBrk="1" fontAlgn="auto" latinLnBrk="0" hangingPunct="1">
                        <a:lnSpc>
                          <a:spcPct val="100000"/>
                        </a:lnSpc>
                        <a:spcBef>
                          <a:spcPts val="0"/>
                        </a:spcBef>
                        <a:spcAft>
                          <a:spcPts val="0"/>
                        </a:spcAft>
                        <a:buClrTx/>
                        <a:buSzTx/>
                        <a:buFontTx/>
                        <a:buNone/>
                        <a:tabLst/>
                        <a:defRPr/>
                      </a:pPr>
                      <a:r>
                        <a:rPr lang="en-US" altLang="zh-CN" dirty="0" err="1"/>
                        <a:t>VIPLFaceNet</a:t>
                      </a:r>
                      <a:endParaRPr lang="zh-CN" altLang="en-US" dirty="0"/>
                    </a:p>
                  </a:txBody>
                  <a:tcPr anchor="ctr"/>
                </a:tc>
                <a:tc>
                  <a:txBody>
                    <a:bodyPr/>
                    <a:lstStyle/>
                    <a:p>
                      <a:pPr algn="ctr"/>
                      <a:r>
                        <a:rPr lang="en-US" altLang="zh-CN" dirty="0"/>
                        <a:t>180</a:t>
                      </a:r>
                      <a:endParaRPr lang="zh-CN" altLang="en-US" dirty="0"/>
                    </a:p>
                  </a:txBody>
                  <a:tcPr anchor="ctr"/>
                </a:tc>
                <a:tc>
                  <a:txBody>
                    <a:bodyPr/>
                    <a:lstStyle/>
                    <a:p>
                      <a:pPr algn="ctr"/>
                      <a:r>
                        <a:rPr lang="en-US" altLang="zh-CN" dirty="0"/>
                        <a:t>98.21%</a:t>
                      </a:r>
                      <a:endParaRPr lang="zh-CN" altLang="en-US" dirty="0"/>
                    </a:p>
                  </a:txBody>
                  <a:tcPr anchor="ctr"/>
                </a:tc>
                <a:extLst>
                  <a:ext uri="{0D108BD9-81ED-4DB2-BD59-A6C34878D82A}">
                    <a16:rowId xmlns:a16="http://schemas.microsoft.com/office/drawing/2014/main" val="2097221398"/>
                  </a:ext>
                </a:extLst>
              </a:tr>
            </a:tbl>
          </a:graphicData>
        </a:graphic>
      </p:graphicFrame>
      <p:pic>
        <p:nvPicPr>
          <p:cNvPr id="6" name="图片 5">
            <a:extLst>
              <a:ext uri="{FF2B5EF4-FFF2-40B4-BE49-F238E27FC236}">
                <a16:creationId xmlns:a16="http://schemas.microsoft.com/office/drawing/2014/main" id="{9CA78627-1B4D-4751-978B-A7B06490E6FD}"/>
              </a:ext>
            </a:extLst>
          </p:cNvPr>
          <p:cNvPicPr>
            <a:picLocks noChangeAspect="1"/>
          </p:cNvPicPr>
          <p:nvPr/>
        </p:nvPicPr>
        <p:blipFill>
          <a:blip r:embed="rId6"/>
          <a:stretch>
            <a:fillRect/>
          </a:stretch>
        </p:blipFill>
        <p:spPr>
          <a:xfrm>
            <a:off x="326008" y="3799492"/>
            <a:ext cx="5171822" cy="2947118"/>
          </a:xfrm>
          <a:prstGeom prst="rect">
            <a:avLst/>
          </a:prstGeom>
        </p:spPr>
      </p:pic>
    </p:spTree>
    <p:extLst>
      <p:ext uri="{BB962C8B-B14F-4D97-AF65-F5344CB8AC3E}">
        <p14:creationId xmlns:p14="http://schemas.microsoft.com/office/powerpoint/2010/main" val="160572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_矩形 2">
            <a:extLst>
              <a:ext uri="{FF2B5EF4-FFF2-40B4-BE49-F238E27FC236}">
                <a16:creationId xmlns:a16="http://schemas.microsoft.com/office/drawing/2014/main" id="{DE7714CF-4288-4227-BA0F-A241C26A7CF5}"/>
              </a:ext>
            </a:extLst>
          </p:cNvPr>
          <p:cNvSpPr/>
          <p:nvPr>
            <p:custDataLst>
              <p:tags r:id="rId2"/>
            </p:custDataLst>
          </p:nvPr>
        </p:nvSpPr>
        <p:spPr>
          <a:xfrm>
            <a:off x="2667001" y="2890839"/>
            <a:ext cx="1179910" cy="1152525"/>
          </a:xfrm>
          <a:prstGeom prst="rect">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en-US" altLang="zh-CN" sz="4500" dirty="0">
                <a:solidFill>
                  <a:srgbClr val="FCFCFC"/>
                </a:solidFill>
                <a:latin typeface="Gungsuh" panose="02030600000101010101" pitchFamily="18" charset="-127"/>
              </a:rPr>
              <a:t>03</a:t>
            </a:r>
            <a:endParaRPr lang="zh-CN" altLang="en-US" sz="4500" dirty="0">
              <a:solidFill>
                <a:srgbClr val="FCFCFC"/>
              </a:solidFill>
              <a:latin typeface="Gungsuh" panose="02030600000101010101" pitchFamily="18" charset="-127"/>
            </a:endParaRPr>
          </a:p>
        </p:txBody>
      </p:sp>
      <p:sp>
        <p:nvSpPr>
          <p:cNvPr id="4" name="PA_文本框 3">
            <a:extLst>
              <a:ext uri="{FF2B5EF4-FFF2-40B4-BE49-F238E27FC236}">
                <a16:creationId xmlns:a16="http://schemas.microsoft.com/office/drawing/2014/main" id="{92CF3A66-E572-4B18-A5C8-065820B5702B}"/>
              </a:ext>
            </a:extLst>
          </p:cNvPr>
          <p:cNvSpPr txBox="1"/>
          <p:nvPr>
            <p:custDataLst>
              <p:tags r:id="rId3"/>
            </p:custDataLst>
          </p:nvPr>
        </p:nvSpPr>
        <p:spPr>
          <a:xfrm>
            <a:off x="2619377" y="2902744"/>
            <a:ext cx="1227535" cy="300038"/>
          </a:xfrm>
          <a:prstGeom prst="rect">
            <a:avLst/>
          </a:prstGeom>
          <a:noFill/>
        </p:spPr>
        <p:txBody>
          <a:bodyPr lIns="0" rIns="0"/>
          <a:lstStyle/>
          <a:p>
            <a:pPr algn="r">
              <a:defRPr/>
            </a:pPr>
            <a:r>
              <a:rPr lang="en-US" altLang="zh-CN" sz="1500" spc="375" dirty="0">
                <a:solidFill>
                  <a:srgbClr val="FCFCFC"/>
                </a:solidFill>
                <a:latin typeface="Gungsuh" panose="02030600000101010101" pitchFamily="18" charset="-127"/>
              </a:rPr>
              <a:t>PART</a:t>
            </a:r>
            <a:endParaRPr lang="zh-CN" altLang="en-US" sz="1500" spc="375" dirty="0">
              <a:solidFill>
                <a:srgbClr val="FCFCFC"/>
              </a:solidFill>
              <a:latin typeface="Gungsuh" panose="02030600000101010101" pitchFamily="18" charset="-127"/>
            </a:endParaRPr>
          </a:p>
        </p:txBody>
      </p:sp>
      <p:sp>
        <p:nvSpPr>
          <p:cNvPr id="5" name="PA_文本框 4">
            <a:extLst>
              <a:ext uri="{FF2B5EF4-FFF2-40B4-BE49-F238E27FC236}">
                <a16:creationId xmlns:a16="http://schemas.microsoft.com/office/drawing/2014/main" id="{B1ACFA47-5D0F-4092-9710-34F09863DC97}"/>
              </a:ext>
            </a:extLst>
          </p:cNvPr>
          <p:cNvSpPr txBox="1"/>
          <p:nvPr>
            <p:custDataLst>
              <p:tags r:id="rId4"/>
            </p:custDataLst>
          </p:nvPr>
        </p:nvSpPr>
        <p:spPr>
          <a:xfrm>
            <a:off x="1821595" y="2890837"/>
            <a:ext cx="7703405" cy="852488"/>
          </a:xfrm>
          <a:prstGeom prst="rect">
            <a:avLst/>
          </a:prstGeom>
          <a:noFill/>
        </p:spPr>
        <p:txBody>
          <a:bodyPr rIns="270000">
            <a:normAutofit/>
          </a:bodyPr>
          <a:lstStyle/>
          <a:p>
            <a:pPr algn="r">
              <a:defRPr/>
            </a:pPr>
            <a:r>
              <a:rPr lang="en-US" altLang="zh-CN" sz="3600" dirty="0">
                <a:solidFill>
                  <a:srgbClr val="C00000"/>
                </a:solidFill>
                <a:latin typeface="Palatino Linotype" charset="0"/>
                <a:ea typeface="Palatino Linotype" charset="0"/>
                <a:cs typeface="Palatino Linotype" charset="0"/>
              </a:rPr>
              <a:t>Data</a:t>
            </a:r>
            <a:r>
              <a:rPr lang="zh-CN" altLang="en-US" sz="3600" dirty="0">
                <a:solidFill>
                  <a:srgbClr val="C00000"/>
                </a:solidFill>
                <a:latin typeface="Palatino Linotype" charset="0"/>
                <a:ea typeface="Palatino Linotype" charset="0"/>
                <a:cs typeface="Palatino Linotype" charset="0"/>
              </a:rPr>
              <a:t> </a:t>
            </a:r>
            <a:r>
              <a:rPr lang="en-US" altLang="zh-CN" sz="3600" dirty="0">
                <a:solidFill>
                  <a:srgbClr val="C00000"/>
                </a:solidFill>
                <a:latin typeface="Palatino Linotype" charset="0"/>
                <a:ea typeface="Palatino Linotype" charset="0"/>
                <a:cs typeface="Palatino Linotype" charset="0"/>
              </a:rPr>
              <a:t>Structure</a:t>
            </a:r>
          </a:p>
        </p:txBody>
      </p:sp>
      <p:cxnSp>
        <p:nvCxnSpPr>
          <p:cNvPr id="10" name="PA_直接连接符 9">
            <a:extLst>
              <a:ext uri="{FF2B5EF4-FFF2-40B4-BE49-F238E27FC236}">
                <a16:creationId xmlns:a16="http://schemas.microsoft.com/office/drawing/2014/main" id="{561E68A9-2C5E-454D-BB49-D6BFF6B5B250}"/>
              </a:ext>
            </a:extLst>
          </p:cNvPr>
          <p:cNvCxnSpPr>
            <a:cxnSpLocks/>
          </p:cNvCxnSpPr>
          <p:nvPr>
            <p:custDataLst>
              <p:tags r:id="rId5"/>
            </p:custDataLst>
          </p:nvPr>
        </p:nvCxnSpPr>
        <p:spPr>
          <a:xfrm>
            <a:off x="4136572" y="3743325"/>
            <a:ext cx="5388428"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8"/>
          <a:stretch>
            <a:fillRect/>
          </a:stretch>
        </p:blipFill>
        <p:spPr>
          <a:xfrm>
            <a:off x="9213009" y="571643"/>
            <a:ext cx="999862" cy="1016526"/>
          </a:xfrm>
          <a:prstGeom prst="rect">
            <a:avLst/>
          </a:prstGeom>
        </p:spPr>
      </p:pic>
    </p:spTree>
    <p:custDataLst>
      <p:tags r:id="rId1"/>
    </p:custDataLst>
    <p:extLst>
      <p:ext uri="{BB962C8B-B14F-4D97-AF65-F5344CB8AC3E}">
        <p14:creationId xmlns:p14="http://schemas.microsoft.com/office/powerpoint/2010/main" val="3475116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par>
                                <p:cTn id="13" presetID="42"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par>
                                <p:cTn id="18" presetID="22" presetClass="entr" presetSubtype="8"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P spid="4"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lt"/>
              </a:rPr>
              <a:t>Traditional </a:t>
            </a:r>
            <a:r>
              <a:rPr lang="en-US" altLang="zh-CN" dirty="0"/>
              <a:t>Customer</a:t>
            </a:r>
            <a:r>
              <a:rPr lang="en-US" altLang="zh-CN" dirty="0">
                <a:sym typeface="+mn-lt"/>
              </a:rPr>
              <a:t> Flow Counting Methods</a:t>
            </a:r>
            <a:endParaRPr lang="en-US" dirty="0">
              <a:latin typeface="+mn-lt"/>
              <a:ea typeface="+mn-ea"/>
              <a:cs typeface="+mn-ea"/>
              <a:sym typeface="+mn-lt"/>
            </a:endParaRPr>
          </a:p>
        </p:txBody>
      </p:sp>
      <p:sp>
        <p:nvSpPr>
          <p:cNvPr id="6" name="矩形 5">
            <a:extLst>
              <a:ext uri="{FF2B5EF4-FFF2-40B4-BE49-F238E27FC236}">
                <a16:creationId xmlns:a16="http://schemas.microsoft.com/office/drawing/2014/main" id="{E5B29BEF-D60C-418F-BD9F-209DE3B48480}"/>
              </a:ext>
            </a:extLst>
          </p:cNvPr>
          <p:cNvSpPr/>
          <p:nvPr/>
        </p:nvSpPr>
        <p:spPr>
          <a:xfrm>
            <a:off x="1595686" y="1160193"/>
            <a:ext cx="8999042" cy="792985"/>
          </a:xfrm>
          <a:prstGeom prst="rect">
            <a:avLst/>
          </a:prstGeom>
          <a:noFill/>
          <a:ln w="25400" cap="flat">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5" tIns="73135" rIns="73135" bIns="73135"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cs typeface="+mn-ea"/>
              <a:sym typeface="+mn-lt"/>
            </a:endParaRPr>
          </a:p>
        </p:txBody>
      </p:sp>
      <p:sp>
        <p:nvSpPr>
          <p:cNvPr id="7" name="文本框 6">
            <a:extLst>
              <a:ext uri="{FF2B5EF4-FFF2-40B4-BE49-F238E27FC236}">
                <a16:creationId xmlns:a16="http://schemas.microsoft.com/office/drawing/2014/main" id="{C81C03C4-2467-40F8-B40F-5154A3F1D3D7}"/>
              </a:ext>
            </a:extLst>
          </p:cNvPr>
          <p:cNvSpPr txBox="1"/>
          <p:nvPr/>
        </p:nvSpPr>
        <p:spPr>
          <a:xfrm>
            <a:off x="1737214" y="1224363"/>
            <a:ext cx="8710952" cy="664643"/>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US" altLang="zh-CN" sz="1600" dirty="0">
                <a:latin typeface="Palatino Linotype" panose="02040502050505030304" pitchFamily="18" charset="0"/>
                <a:sym typeface="+mn-lt"/>
              </a:rPr>
              <a:t>The</a:t>
            </a:r>
            <a:r>
              <a:rPr lang="zh-CN" altLang="en-US" sz="1600" dirty="0">
                <a:latin typeface="Palatino Linotype" panose="02040502050505030304" pitchFamily="18" charset="0"/>
                <a:sym typeface="+mn-lt"/>
              </a:rPr>
              <a:t> </a:t>
            </a:r>
            <a:r>
              <a:rPr lang="en-US" altLang="zh-CN" sz="1600" dirty="0">
                <a:latin typeface="Palatino Linotype" panose="02040502050505030304" pitchFamily="18" charset="0"/>
                <a:sym typeface="+mn-lt"/>
              </a:rPr>
              <a:t>traditional</a:t>
            </a:r>
            <a:r>
              <a:rPr lang="zh-CN" altLang="en-US" sz="1600" dirty="0">
                <a:latin typeface="Palatino Linotype" panose="02040502050505030304" pitchFamily="18" charset="0"/>
                <a:sym typeface="+mn-lt"/>
              </a:rPr>
              <a:t> </a:t>
            </a:r>
            <a:r>
              <a:rPr lang="en-US" altLang="zh-CN" sz="1600" dirty="0">
                <a:latin typeface="Palatino Linotype" panose="02040502050505030304" pitchFamily="18" charset="0"/>
                <a:sym typeface="+mn-lt"/>
              </a:rPr>
              <a:t>passenger flow statistics methods including manual and infrared counting. These two schemes are relatively time consuming with low accuracy, and can only get the number of passengers.</a:t>
            </a:r>
            <a:endParaRPr lang="zh-CN" altLang="en-US" sz="1600" dirty="0">
              <a:latin typeface="Palatino Linotype" panose="02040502050505030304" pitchFamily="18" charset="0"/>
              <a:sym typeface="+mn-lt"/>
            </a:endParaRPr>
          </a:p>
        </p:txBody>
      </p:sp>
      <p:pic>
        <p:nvPicPr>
          <p:cNvPr id="8" name="图片 7">
            <a:extLst>
              <a:ext uri="{FF2B5EF4-FFF2-40B4-BE49-F238E27FC236}">
                <a16:creationId xmlns:a16="http://schemas.microsoft.com/office/drawing/2014/main" id="{5455ED8D-A0D9-4239-8FA0-E67199DF84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6553" y="2369451"/>
            <a:ext cx="2479621" cy="3347935"/>
          </a:xfrm>
          <a:prstGeom prst="rect">
            <a:avLst/>
          </a:prstGeom>
        </p:spPr>
      </p:pic>
      <p:pic>
        <p:nvPicPr>
          <p:cNvPr id="3" name="图片 2">
            <a:extLst>
              <a:ext uri="{FF2B5EF4-FFF2-40B4-BE49-F238E27FC236}">
                <a16:creationId xmlns:a16="http://schemas.microsoft.com/office/drawing/2014/main" id="{8A166A8A-23DA-425C-A250-F24F39AB2D40}"/>
              </a:ext>
            </a:extLst>
          </p:cNvPr>
          <p:cNvPicPr>
            <a:picLocks noChangeAspect="1"/>
          </p:cNvPicPr>
          <p:nvPr/>
        </p:nvPicPr>
        <p:blipFill>
          <a:blip r:embed="rId4"/>
          <a:stretch>
            <a:fillRect/>
          </a:stretch>
        </p:blipFill>
        <p:spPr>
          <a:xfrm>
            <a:off x="5600357" y="2358684"/>
            <a:ext cx="4707135" cy="3339124"/>
          </a:xfrm>
          <a:prstGeom prst="rect">
            <a:avLst/>
          </a:prstGeom>
        </p:spPr>
      </p:pic>
    </p:spTree>
    <p:extLst>
      <p:ext uri="{BB962C8B-B14F-4D97-AF65-F5344CB8AC3E}">
        <p14:creationId xmlns:p14="http://schemas.microsoft.com/office/powerpoint/2010/main" val="13608689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Customer</a:t>
            </a:r>
            <a:r>
              <a:rPr lang="en-US" altLang="zh-CN" dirty="0">
                <a:sym typeface="+mn-lt"/>
              </a:rPr>
              <a:t> Flow Data with </a:t>
            </a:r>
            <a:r>
              <a:rPr lang="en-US" altLang="zh-CN" dirty="0"/>
              <a:t>Face Identification</a:t>
            </a:r>
            <a:endParaRPr lang="en-US" altLang="zh-CN" dirty="0">
              <a:sym typeface="+mn-lt"/>
            </a:endParaRPr>
          </a:p>
        </p:txBody>
      </p:sp>
      <p:sp>
        <p:nvSpPr>
          <p:cNvPr id="21" name="矩形 20">
            <a:extLst>
              <a:ext uri="{FF2B5EF4-FFF2-40B4-BE49-F238E27FC236}">
                <a16:creationId xmlns:a16="http://schemas.microsoft.com/office/drawing/2014/main" id="{FC61D4BD-9772-411F-AC88-F792FF26914E}"/>
              </a:ext>
            </a:extLst>
          </p:cNvPr>
          <p:cNvSpPr/>
          <p:nvPr/>
        </p:nvSpPr>
        <p:spPr>
          <a:xfrm>
            <a:off x="1668534" y="3915244"/>
            <a:ext cx="4319480" cy="2307790"/>
          </a:xfrm>
          <a:prstGeom prst="rect">
            <a:avLst/>
          </a:prstGeom>
          <a:noFill/>
          <a:ln w="25400" cap="flat">
            <a:solidFill>
              <a:srgbClr val="9B1717"/>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5" tIns="73135" rIns="73135" bIns="73135"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cs typeface="+mn-ea"/>
              <a:sym typeface="+mn-lt"/>
            </a:endParaRPr>
          </a:p>
        </p:txBody>
      </p:sp>
      <p:sp>
        <p:nvSpPr>
          <p:cNvPr id="5" name="矩形 4">
            <a:extLst>
              <a:ext uri="{FF2B5EF4-FFF2-40B4-BE49-F238E27FC236}">
                <a16:creationId xmlns:a16="http://schemas.microsoft.com/office/drawing/2014/main" id="{AB8E6C7A-2BF7-4A88-87AD-000722946E37}"/>
              </a:ext>
            </a:extLst>
          </p:cNvPr>
          <p:cNvSpPr/>
          <p:nvPr/>
        </p:nvSpPr>
        <p:spPr>
          <a:xfrm>
            <a:off x="1632537" y="3896944"/>
            <a:ext cx="4427121" cy="2307790"/>
          </a:xfrm>
          <a:prstGeom prst="rect">
            <a:avLst/>
          </a:prstGeom>
        </p:spPr>
        <p:txBody>
          <a:bodyPr wrap="square">
            <a:spAutoFit/>
          </a:bodyPr>
          <a:lstStyle/>
          <a:p>
            <a:pPr marL="285693" indent="-285693">
              <a:buFont typeface="Arial" panose="020B0604020202020204" pitchFamily="34" charset="0"/>
              <a:buChar char="•"/>
            </a:pPr>
            <a:r>
              <a:rPr lang="en-US" altLang="zh-CN" sz="1600" dirty="0">
                <a:latin typeface="Palatino Linotype" panose="02040502050505030304" pitchFamily="18" charset="0"/>
              </a:rPr>
              <a:t>Layout a  offline camera network in the mall</a:t>
            </a:r>
          </a:p>
          <a:p>
            <a:pPr marL="285693" indent="-285693">
              <a:buFont typeface="Arial" panose="020B0604020202020204" pitchFamily="34" charset="0"/>
              <a:buChar char="•"/>
            </a:pPr>
            <a:endParaRPr lang="en-US" altLang="zh-CN" sz="1600" dirty="0">
              <a:latin typeface="Palatino Linotype" panose="02040502050505030304" pitchFamily="18" charset="0"/>
            </a:endParaRPr>
          </a:p>
          <a:p>
            <a:pPr marL="285693" indent="-285693">
              <a:buFont typeface="Arial" panose="020B0604020202020204" pitchFamily="34" charset="0"/>
              <a:buChar char="•"/>
            </a:pPr>
            <a:r>
              <a:rPr lang="en-US" altLang="zh-CN" sz="1600" dirty="0">
                <a:latin typeface="Palatino Linotype" panose="02040502050505030304" pitchFamily="18" charset="0"/>
              </a:rPr>
              <a:t>Use face identification technology to identify consumers</a:t>
            </a:r>
          </a:p>
          <a:p>
            <a:endParaRPr lang="en-US" altLang="zh-CN" sz="1600" dirty="0">
              <a:latin typeface="Palatino Linotype" panose="02040502050505030304" pitchFamily="18" charset="0"/>
            </a:endParaRPr>
          </a:p>
          <a:p>
            <a:pPr marL="285693" indent="-285693">
              <a:buFont typeface="Arial" panose="020B0604020202020204" pitchFamily="34" charset="0"/>
              <a:buChar char="•"/>
            </a:pPr>
            <a:r>
              <a:rPr lang="en-US" altLang="zh-CN" sz="1600" dirty="0">
                <a:latin typeface="Palatino Linotype" panose="02040502050505030304" pitchFamily="18" charset="0"/>
              </a:rPr>
              <a:t>Personal behavior data &amp; Customer portrait </a:t>
            </a:r>
          </a:p>
          <a:p>
            <a:endParaRPr lang="en-US" altLang="zh-CN" sz="1600" dirty="0">
              <a:latin typeface="Palatino Linotype" panose="02040502050505030304" pitchFamily="18" charset="0"/>
            </a:endParaRPr>
          </a:p>
          <a:p>
            <a:pPr marL="285693" indent="-285693">
              <a:buFont typeface="Arial" panose="020B0604020202020204" pitchFamily="34" charset="0"/>
              <a:buChar char="•"/>
            </a:pPr>
            <a:r>
              <a:rPr lang="en-US" altLang="zh-CN" sz="1600" dirty="0">
                <a:latin typeface="Palatino Linotype" panose="02040502050505030304" pitchFamily="18" charset="0"/>
              </a:rPr>
              <a:t>Data marketing and refined operations.</a:t>
            </a:r>
            <a:endParaRPr lang="zh-CN" altLang="en-US" sz="1600" dirty="0">
              <a:latin typeface="Palatino Linotype" panose="02040502050505030304" pitchFamily="18" charset="0"/>
            </a:endParaRPr>
          </a:p>
        </p:txBody>
      </p:sp>
      <p:pic>
        <p:nvPicPr>
          <p:cNvPr id="6" name="图片 5">
            <a:extLst>
              <a:ext uri="{FF2B5EF4-FFF2-40B4-BE49-F238E27FC236}">
                <a16:creationId xmlns:a16="http://schemas.microsoft.com/office/drawing/2014/main" id="{5FEAE881-D403-4884-AA11-17149EFEF8C6}"/>
              </a:ext>
            </a:extLst>
          </p:cNvPr>
          <p:cNvPicPr>
            <a:picLocks noChangeAspect="1"/>
          </p:cNvPicPr>
          <p:nvPr/>
        </p:nvPicPr>
        <p:blipFill>
          <a:blip r:embed="rId3"/>
          <a:stretch>
            <a:fillRect/>
          </a:stretch>
        </p:blipFill>
        <p:spPr>
          <a:xfrm>
            <a:off x="2028490" y="1301189"/>
            <a:ext cx="3722208" cy="2465565"/>
          </a:xfrm>
          <a:prstGeom prst="rect">
            <a:avLst/>
          </a:prstGeom>
        </p:spPr>
      </p:pic>
      <p:pic>
        <p:nvPicPr>
          <p:cNvPr id="4" name="图片 3">
            <a:extLst>
              <a:ext uri="{FF2B5EF4-FFF2-40B4-BE49-F238E27FC236}">
                <a16:creationId xmlns:a16="http://schemas.microsoft.com/office/drawing/2014/main" id="{62F2EADD-BC15-4DE7-909E-D88F781DCB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3901" y="1449746"/>
            <a:ext cx="3018094" cy="4354968"/>
          </a:xfrm>
          <a:prstGeom prst="rect">
            <a:avLst/>
          </a:prstGeom>
        </p:spPr>
      </p:pic>
      <p:sp>
        <p:nvSpPr>
          <p:cNvPr id="7" name="文本框 6">
            <a:extLst>
              <a:ext uri="{FF2B5EF4-FFF2-40B4-BE49-F238E27FC236}">
                <a16:creationId xmlns:a16="http://schemas.microsoft.com/office/drawing/2014/main" id="{D453B6AB-8464-4801-A2F9-5A483BBBE1AA}"/>
              </a:ext>
            </a:extLst>
          </p:cNvPr>
          <p:cNvSpPr txBox="1"/>
          <p:nvPr/>
        </p:nvSpPr>
        <p:spPr>
          <a:xfrm>
            <a:off x="7133747" y="4078633"/>
            <a:ext cx="2489829" cy="1624684"/>
          </a:xfrm>
          <a:prstGeom prst="rect">
            <a:avLst/>
          </a:prstGeom>
          <a:solidFill>
            <a:srgbClr val="36363E"/>
          </a:solidFill>
          <a:ln w="6350" cap="flat">
            <a:noFill/>
            <a:miter lim="800000"/>
          </a:ln>
        </p:spPr>
        <p:txBody>
          <a:bodyPr wrap="square" lIns="0" tIns="0" rIns="0" bIns="0" rtlCol="0" anchor="t" anchorCtr="0">
            <a:spAutoFit/>
          </a:bodyPr>
          <a:lstStyle/>
          <a:p>
            <a:pPr>
              <a:lnSpc>
                <a:spcPct val="90000"/>
              </a:lnSpc>
              <a:spcBef>
                <a:spcPts val="600"/>
              </a:spcBef>
              <a:buClr>
                <a:schemeClr val="bg2"/>
              </a:buClr>
            </a:pPr>
            <a:endParaRPr lang="en-US" altLang="zh-CN" sz="1200" dirty="0">
              <a:solidFill>
                <a:schemeClr val="bg1"/>
              </a:solidFill>
              <a:latin typeface="Arial" pitchFamily="34" charset="0"/>
              <a:cs typeface="Arial" pitchFamily="34" charset="0"/>
            </a:endParaRPr>
          </a:p>
          <a:p>
            <a:pPr>
              <a:lnSpc>
                <a:spcPct val="90000"/>
              </a:lnSpc>
              <a:spcBef>
                <a:spcPts val="600"/>
              </a:spcBef>
              <a:buClr>
                <a:schemeClr val="bg2"/>
              </a:buClr>
            </a:pPr>
            <a:r>
              <a:rPr lang="en-US" altLang="zh-CN" sz="1200" dirty="0">
                <a:solidFill>
                  <a:schemeClr val="bg1"/>
                </a:solidFill>
                <a:latin typeface="Arial" pitchFamily="34" charset="0"/>
                <a:cs typeface="Arial" pitchFamily="34" charset="0"/>
              </a:rPr>
              <a:t>Last come                     2019.12.14</a:t>
            </a:r>
          </a:p>
          <a:p>
            <a:pPr>
              <a:lnSpc>
                <a:spcPct val="90000"/>
              </a:lnSpc>
              <a:spcBef>
                <a:spcPts val="600"/>
              </a:spcBef>
              <a:buClr>
                <a:schemeClr val="bg2"/>
              </a:buClr>
            </a:pPr>
            <a:r>
              <a:rPr lang="en-US" altLang="zh-CN" sz="1200" dirty="0">
                <a:solidFill>
                  <a:schemeClr val="bg1"/>
                </a:solidFill>
                <a:latin typeface="Arial" pitchFamily="34" charset="0"/>
                <a:cs typeface="Arial" pitchFamily="34" charset="0"/>
              </a:rPr>
              <a:t>Historical purchase       coffee cake</a:t>
            </a:r>
          </a:p>
          <a:p>
            <a:pPr>
              <a:lnSpc>
                <a:spcPct val="90000"/>
              </a:lnSpc>
              <a:spcBef>
                <a:spcPts val="600"/>
              </a:spcBef>
              <a:buClr>
                <a:schemeClr val="bg2"/>
              </a:buClr>
            </a:pPr>
            <a:r>
              <a:rPr lang="en-US" altLang="zh-CN" sz="1200" dirty="0">
                <a:solidFill>
                  <a:schemeClr val="bg1"/>
                </a:solidFill>
                <a:latin typeface="Arial" pitchFamily="34" charset="0"/>
                <a:cs typeface="Arial" pitchFamily="34" charset="0"/>
              </a:rPr>
              <a:t>Consumption interval    </a:t>
            </a:r>
            <a:r>
              <a:rPr lang="zh-CN" altLang="en-US" sz="1200" dirty="0">
                <a:solidFill>
                  <a:schemeClr val="bg1"/>
                </a:solidFill>
                <a:latin typeface="Arial" pitchFamily="34" charset="0"/>
                <a:cs typeface="Arial" pitchFamily="34" charset="0"/>
              </a:rPr>
              <a:t>￥</a:t>
            </a:r>
            <a:r>
              <a:rPr lang="en-US" altLang="zh-CN" sz="1200" dirty="0">
                <a:solidFill>
                  <a:schemeClr val="bg1"/>
                </a:solidFill>
                <a:latin typeface="Arial" pitchFamily="34" charset="0"/>
                <a:cs typeface="Arial" pitchFamily="34" charset="0"/>
              </a:rPr>
              <a:t>40-110</a:t>
            </a:r>
          </a:p>
          <a:p>
            <a:pPr>
              <a:lnSpc>
                <a:spcPct val="90000"/>
              </a:lnSpc>
              <a:spcBef>
                <a:spcPts val="600"/>
              </a:spcBef>
              <a:buClr>
                <a:schemeClr val="bg2"/>
              </a:buClr>
            </a:pPr>
            <a:endParaRPr lang="en-US" altLang="zh-CN" sz="1200" dirty="0">
              <a:solidFill>
                <a:schemeClr val="bg1"/>
              </a:solidFill>
              <a:latin typeface="Arial" pitchFamily="34" charset="0"/>
              <a:cs typeface="Arial" pitchFamily="34" charset="0"/>
            </a:endParaRPr>
          </a:p>
          <a:p>
            <a:pPr>
              <a:lnSpc>
                <a:spcPct val="90000"/>
              </a:lnSpc>
              <a:spcBef>
                <a:spcPts val="600"/>
              </a:spcBef>
              <a:buClr>
                <a:schemeClr val="bg2"/>
              </a:buClr>
            </a:pPr>
            <a:r>
              <a:rPr lang="en-US" altLang="zh-CN" sz="1200" b="1" dirty="0">
                <a:solidFill>
                  <a:schemeClr val="bg1"/>
                </a:solidFill>
                <a:latin typeface="Arial" pitchFamily="34" charset="0"/>
                <a:cs typeface="Arial" pitchFamily="34" charset="0"/>
              </a:rPr>
              <a:t>Recommend      blueberry mousse</a:t>
            </a:r>
          </a:p>
          <a:p>
            <a:pPr>
              <a:lnSpc>
                <a:spcPct val="90000"/>
              </a:lnSpc>
              <a:spcBef>
                <a:spcPts val="600"/>
              </a:spcBef>
              <a:buClr>
                <a:schemeClr val="bg2"/>
              </a:buClr>
            </a:pPr>
            <a:r>
              <a:rPr lang="en-US" altLang="zh-CN" sz="1200" b="1" dirty="0">
                <a:solidFill>
                  <a:schemeClr val="bg1"/>
                </a:solidFill>
                <a:latin typeface="Arial" pitchFamily="34" charset="0"/>
                <a:cs typeface="Arial" pitchFamily="34" charset="0"/>
              </a:rPr>
              <a:t>	     hazelnut latte   </a:t>
            </a:r>
            <a:endParaRPr lang="zh-CN" altLang="en-US" sz="1200" b="1" dirty="0">
              <a:solidFill>
                <a:schemeClr val="bg1"/>
              </a:solidFill>
              <a:latin typeface="Arial" pitchFamily="34" charset="0"/>
              <a:cs typeface="Arial" pitchFamily="34" charset="0"/>
            </a:endParaRPr>
          </a:p>
        </p:txBody>
      </p:sp>
      <p:sp>
        <p:nvSpPr>
          <p:cNvPr id="8" name="文本框 7">
            <a:extLst>
              <a:ext uri="{FF2B5EF4-FFF2-40B4-BE49-F238E27FC236}">
                <a16:creationId xmlns:a16="http://schemas.microsoft.com/office/drawing/2014/main" id="{F7CCD4BA-D454-453C-85D4-036C68B03B60}"/>
              </a:ext>
            </a:extLst>
          </p:cNvPr>
          <p:cNvSpPr txBox="1"/>
          <p:nvPr/>
        </p:nvSpPr>
        <p:spPr>
          <a:xfrm>
            <a:off x="8003770" y="3324607"/>
            <a:ext cx="1619805" cy="735416"/>
          </a:xfrm>
          <a:prstGeom prst="rect">
            <a:avLst/>
          </a:prstGeom>
          <a:solidFill>
            <a:srgbClr val="242732"/>
          </a:solid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US" altLang="zh-CN" sz="1400" dirty="0">
                <a:solidFill>
                  <a:schemeClr val="bg1"/>
                </a:solidFill>
                <a:latin typeface="Arial" pitchFamily="34" charset="0"/>
                <a:cs typeface="Arial" pitchFamily="34" charset="0"/>
              </a:rPr>
              <a:t>Kevin  male </a:t>
            </a:r>
          </a:p>
          <a:p>
            <a:pPr>
              <a:lnSpc>
                <a:spcPct val="90000"/>
              </a:lnSpc>
              <a:spcBef>
                <a:spcPts val="600"/>
              </a:spcBef>
              <a:buClr>
                <a:schemeClr val="bg2"/>
              </a:buClr>
            </a:pPr>
            <a:r>
              <a:rPr lang="en-US" altLang="zh-CN" sz="1400" dirty="0">
                <a:solidFill>
                  <a:schemeClr val="bg1"/>
                </a:solidFill>
                <a:latin typeface="Arial" pitchFamily="34" charset="0"/>
                <a:cs typeface="Arial" pitchFamily="34" charset="0"/>
              </a:rPr>
              <a:t>           22years old</a:t>
            </a:r>
          </a:p>
          <a:p>
            <a:pPr>
              <a:lnSpc>
                <a:spcPct val="90000"/>
              </a:lnSpc>
              <a:spcBef>
                <a:spcPts val="600"/>
              </a:spcBef>
              <a:buClr>
                <a:schemeClr val="bg2"/>
              </a:buClr>
            </a:pPr>
            <a:endParaRPr lang="zh-CN" altLang="en-US" sz="14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759977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MH_Entry_1">
            <a:hlinkClick r:id="rId15" action="ppaction://hlinksldjump"/>
          </p:cNvPr>
          <p:cNvSpPr/>
          <p:nvPr>
            <p:custDataLst>
              <p:tags r:id="rId2"/>
            </p:custDataLst>
          </p:nvPr>
        </p:nvSpPr>
        <p:spPr>
          <a:xfrm>
            <a:off x="1481097" y="2274616"/>
            <a:ext cx="5496899" cy="280797"/>
          </a:xfrm>
          <a:prstGeom prst="rect">
            <a:avLst/>
          </a:prstGeom>
          <a:solidFill>
            <a:schemeClr val="bg1"/>
          </a:solidFill>
          <a:ln w="3175">
            <a:noFill/>
          </a:ln>
          <a:effectLst>
            <a:outerShdw blurRad="279400" dist="127000" dir="606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81000" tIns="0" rIns="405000" bIns="0" anchor="ctr">
            <a:normAutofit/>
          </a:bodyPr>
          <a:lstStyle/>
          <a:p>
            <a:pPr algn="ctr">
              <a:lnSpc>
                <a:spcPct val="120000"/>
              </a:lnSpc>
              <a:defRPr/>
            </a:pPr>
            <a:r>
              <a:rPr lang="en-US" altLang="zh-CN" sz="1600" dirty="0">
                <a:solidFill>
                  <a:schemeClr val="tx1"/>
                </a:solidFill>
                <a:latin typeface="Palatino Linotype" charset="0"/>
                <a:ea typeface="Palatino Linotype" charset="0"/>
                <a:cs typeface="Palatino Linotype" charset="0"/>
              </a:rPr>
              <a:t>Pain</a:t>
            </a:r>
            <a:r>
              <a:rPr lang="zh-CN" altLang="en-US" sz="1600" dirty="0">
                <a:solidFill>
                  <a:schemeClr val="tx1"/>
                </a:solidFill>
                <a:latin typeface="Palatino Linotype" charset="0"/>
                <a:ea typeface="Palatino Linotype" charset="0"/>
                <a:cs typeface="Palatino Linotype" charset="0"/>
              </a:rPr>
              <a:t> </a:t>
            </a:r>
            <a:r>
              <a:rPr lang="en-US" altLang="zh-CN" sz="1600" dirty="0">
                <a:solidFill>
                  <a:schemeClr val="tx1"/>
                </a:solidFill>
                <a:latin typeface="Palatino Linotype" charset="0"/>
                <a:ea typeface="Palatino Linotype" charset="0"/>
                <a:cs typeface="Palatino Linotype" charset="0"/>
              </a:rPr>
              <a:t>points</a:t>
            </a:r>
            <a:r>
              <a:rPr lang="zh-CN" altLang="en-US" sz="1600" dirty="0">
                <a:solidFill>
                  <a:schemeClr val="tx1"/>
                </a:solidFill>
                <a:latin typeface="Palatino Linotype" charset="0"/>
                <a:ea typeface="Palatino Linotype" charset="0"/>
                <a:cs typeface="Palatino Linotype" charset="0"/>
              </a:rPr>
              <a:t> </a:t>
            </a:r>
            <a:r>
              <a:rPr lang="en-US" altLang="zh-CN" sz="1600" dirty="0">
                <a:solidFill>
                  <a:schemeClr val="tx1"/>
                </a:solidFill>
                <a:latin typeface="Palatino Linotype" charset="0"/>
                <a:ea typeface="Palatino Linotype" charset="0"/>
                <a:cs typeface="Palatino Linotype" charset="0"/>
              </a:rPr>
              <a:t>&amp;</a:t>
            </a:r>
            <a:r>
              <a:rPr lang="zh-CN" altLang="en-US" sz="1600" dirty="0">
                <a:solidFill>
                  <a:schemeClr val="tx1"/>
                </a:solidFill>
                <a:latin typeface="Palatino Linotype" charset="0"/>
                <a:ea typeface="Palatino Linotype" charset="0"/>
                <a:cs typeface="Palatino Linotype" charset="0"/>
              </a:rPr>
              <a:t> </a:t>
            </a:r>
            <a:r>
              <a:rPr lang="en-US" altLang="zh-CN" sz="1600" dirty="0">
                <a:solidFill>
                  <a:schemeClr val="tx1"/>
                </a:solidFill>
                <a:latin typeface="Palatino Linotype" charset="0"/>
                <a:ea typeface="Palatino Linotype" charset="0"/>
                <a:cs typeface="Palatino Linotype" charset="0"/>
              </a:rPr>
              <a:t>Our</a:t>
            </a:r>
            <a:r>
              <a:rPr lang="zh-CN" altLang="en-US" sz="1600" dirty="0">
                <a:solidFill>
                  <a:schemeClr val="tx1"/>
                </a:solidFill>
                <a:latin typeface="Palatino Linotype" charset="0"/>
                <a:ea typeface="Palatino Linotype" charset="0"/>
                <a:cs typeface="Palatino Linotype" charset="0"/>
              </a:rPr>
              <a:t> </a:t>
            </a:r>
            <a:r>
              <a:rPr lang="en-US" altLang="zh-CN" sz="1600" dirty="0">
                <a:solidFill>
                  <a:schemeClr val="tx1"/>
                </a:solidFill>
                <a:latin typeface="Palatino Linotype" charset="0"/>
                <a:ea typeface="Palatino Linotype" charset="0"/>
                <a:cs typeface="Palatino Linotype" charset="0"/>
              </a:rPr>
              <a:t>solution</a:t>
            </a:r>
            <a:endParaRPr lang="zh-CN" altLang="en-US" sz="1600" dirty="0">
              <a:solidFill>
                <a:schemeClr val="tx1"/>
              </a:solidFill>
              <a:latin typeface="Palatino Linotype" charset="0"/>
              <a:ea typeface="Palatino Linotype" charset="0"/>
              <a:cs typeface="Palatino Linotype" charset="0"/>
            </a:endParaRPr>
          </a:p>
        </p:txBody>
      </p:sp>
      <p:sp>
        <p:nvSpPr>
          <p:cNvPr id="3" name="PA_MH_Number_1">
            <a:hlinkClick r:id="rId15" action="ppaction://hlinksldjump"/>
          </p:cNvPr>
          <p:cNvSpPr/>
          <p:nvPr>
            <p:custDataLst>
              <p:tags r:id="rId3"/>
            </p:custDataLst>
          </p:nvPr>
        </p:nvSpPr>
        <p:spPr>
          <a:xfrm>
            <a:off x="6576340" y="2175352"/>
            <a:ext cx="400445" cy="384163"/>
          </a:xfrm>
          <a:custGeom>
            <a:avLst/>
            <a:gdLst>
              <a:gd name="connsiteX0" fmla="*/ 0 w 640080"/>
              <a:gd name="connsiteY0" fmla="*/ 0 h 662940"/>
              <a:gd name="connsiteX1" fmla="*/ 0 w 640080"/>
              <a:gd name="connsiteY1" fmla="*/ 502920 h 662940"/>
              <a:gd name="connsiteX2" fmla="*/ 640080 w 640080"/>
              <a:gd name="connsiteY2" fmla="*/ 662940 h 662940"/>
              <a:gd name="connsiteX3" fmla="*/ 640080 w 640080"/>
              <a:gd name="connsiteY3" fmla="*/ 160020 h 662940"/>
              <a:gd name="connsiteX4" fmla="*/ 0 w 640080"/>
              <a:gd name="connsiteY4" fmla="*/ 0 h 662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80" h="662940">
                <a:moveTo>
                  <a:pt x="0" y="0"/>
                </a:moveTo>
                <a:lnTo>
                  <a:pt x="0" y="502920"/>
                </a:lnTo>
                <a:lnTo>
                  <a:pt x="640080" y="662940"/>
                </a:lnTo>
                <a:lnTo>
                  <a:pt x="640080" y="160020"/>
                </a:lnTo>
                <a:lnTo>
                  <a:pt x="0" y="0"/>
                </a:lnTo>
                <a:close/>
              </a:path>
            </a:pathLst>
          </a:cu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b="1">
                <a:solidFill>
                  <a:srgbClr val="FFFFFF"/>
                </a:solidFill>
                <a:latin typeface="Palatino Linotype" charset="0"/>
                <a:ea typeface="Palatino Linotype" charset="0"/>
                <a:cs typeface="Palatino Linotype" charset="0"/>
              </a:rPr>
              <a:t>01</a:t>
            </a:r>
            <a:endParaRPr lang="zh-CN" altLang="en-US" sz="1600" b="1">
              <a:solidFill>
                <a:srgbClr val="FFFFFF"/>
              </a:solidFill>
              <a:latin typeface="Palatino Linotype" charset="0"/>
              <a:ea typeface="Palatino Linotype" charset="0"/>
              <a:cs typeface="Palatino Linotype" charset="0"/>
            </a:endParaRPr>
          </a:p>
        </p:txBody>
      </p:sp>
      <p:sp>
        <p:nvSpPr>
          <p:cNvPr id="6" name="PA_MH_Entry_2">
            <a:hlinkClick r:id="" action="ppaction://noaction"/>
          </p:cNvPr>
          <p:cNvSpPr/>
          <p:nvPr>
            <p:custDataLst>
              <p:tags r:id="rId4"/>
            </p:custDataLst>
          </p:nvPr>
        </p:nvSpPr>
        <p:spPr>
          <a:xfrm>
            <a:off x="1481097" y="2829707"/>
            <a:ext cx="5496899" cy="280797"/>
          </a:xfrm>
          <a:prstGeom prst="rect">
            <a:avLst/>
          </a:prstGeom>
          <a:solidFill>
            <a:schemeClr val="bg1"/>
          </a:solidFill>
          <a:ln w="3175">
            <a:noFill/>
          </a:ln>
          <a:effectLst>
            <a:outerShdw blurRad="279400" dist="127000" dir="606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81000" tIns="0" rIns="405000" bIns="0" anchor="ctr">
            <a:normAutofit/>
          </a:bodyPr>
          <a:lstStyle/>
          <a:p>
            <a:pPr algn="ctr">
              <a:lnSpc>
                <a:spcPct val="120000"/>
              </a:lnSpc>
              <a:defRPr/>
            </a:pPr>
            <a:r>
              <a:rPr lang="en-US" altLang="zh-CN" sz="1600" dirty="0">
                <a:solidFill>
                  <a:schemeClr val="tx1"/>
                </a:solidFill>
                <a:latin typeface="Palatino Linotype" charset="0"/>
                <a:ea typeface="Palatino Linotype" charset="0"/>
                <a:cs typeface="Palatino Linotype" charset="0"/>
              </a:rPr>
              <a:t>Training</a:t>
            </a:r>
            <a:r>
              <a:rPr lang="zh-CN" altLang="en-US" sz="1600" dirty="0">
                <a:solidFill>
                  <a:schemeClr val="tx1"/>
                </a:solidFill>
                <a:latin typeface="Palatino Linotype" charset="0"/>
                <a:ea typeface="Palatino Linotype" charset="0"/>
                <a:cs typeface="Palatino Linotype" charset="0"/>
              </a:rPr>
              <a:t> </a:t>
            </a:r>
            <a:r>
              <a:rPr lang="en-US" altLang="zh-CN" sz="1600" dirty="0">
                <a:solidFill>
                  <a:schemeClr val="tx1"/>
                </a:solidFill>
                <a:latin typeface="Palatino Linotype" charset="0"/>
                <a:ea typeface="Palatino Linotype" charset="0"/>
                <a:cs typeface="Palatino Linotype" charset="0"/>
              </a:rPr>
              <a:t>data</a:t>
            </a:r>
            <a:r>
              <a:rPr lang="zh-CN" altLang="en-US" sz="1600" dirty="0">
                <a:solidFill>
                  <a:schemeClr val="tx1"/>
                </a:solidFill>
                <a:latin typeface="Palatino Linotype" charset="0"/>
                <a:ea typeface="Palatino Linotype" charset="0"/>
                <a:cs typeface="Palatino Linotype" charset="0"/>
              </a:rPr>
              <a:t> </a:t>
            </a:r>
            <a:r>
              <a:rPr lang="en-US" altLang="zh-CN" sz="1600" dirty="0">
                <a:solidFill>
                  <a:schemeClr val="tx1"/>
                </a:solidFill>
                <a:latin typeface="Palatino Linotype" charset="0"/>
                <a:ea typeface="Palatino Linotype" charset="0"/>
                <a:cs typeface="Palatino Linotype" charset="0"/>
              </a:rPr>
              <a:t>description</a:t>
            </a:r>
            <a:r>
              <a:rPr lang="zh-CN" altLang="en-US" sz="1600" dirty="0">
                <a:solidFill>
                  <a:schemeClr val="tx1"/>
                </a:solidFill>
                <a:latin typeface="Palatino Linotype" charset="0"/>
                <a:ea typeface="Palatino Linotype" charset="0"/>
                <a:cs typeface="Palatino Linotype" charset="0"/>
              </a:rPr>
              <a:t> </a:t>
            </a:r>
            <a:r>
              <a:rPr lang="en-US" altLang="zh-CN" sz="1600" dirty="0">
                <a:solidFill>
                  <a:schemeClr val="tx1"/>
                </a:solidFill>
                <a:latin typeface="Palatino Linotype" charset="0"/>
                <a:ea typeface="Palatino Linotype" charset="0"/>
                <a:cs typeface="Palatino Linotype" charset="0"/>
              </a:rPr>
              <a:t>&amp;</a:t>
            </a:r>
            <a:r>
              <a:rPr lang="zh-CN" altLang="en-US" sz="1600" dirty="0">
                <a:solidFill>
                  <a:schemeClr val="tx1"/>
                </a:solidFill>
                <a:latin typeface="Palatino Linotype" charset="0"/>
                <a:ea typeface="Palatino Linotype" charset="0"/>
                <a:cs typeface="Palatino Linotype" charset="0"/>
              </a:rPr>
              <a:t> </a:t>
            </a:r>
            <a:r>
              <a:rPr lang="en-US" altLang="zh-CN" sz="1600" dirty="0">
                <a:solidFill>
                  <a:schemeClr val="tx1"/>
                </a:solidFill>
                <a:latin typeface="Palatino Linotype" charset="0"/>
                <a:ea typeface="Palatino Linotype" charset="0"/>
                <a:cs typeface="Palatino Linotype" charset="0"/>
              </a:rPr>
              <a:t>Algorithm</a:t>
            </a:r>
            <a:r>
              <a:rPr lang="zh-CN" altLang="en-US" sz="1600" dirty="0">
                <a:solidFill>
                  <a:schemeClr val="tx1"/>
                </a:solidFill>
                <a:latin typeface="Palatino Linotype" charset="0"/>
                <a:ea typeface="Palatino Linotype" charset="0"/>
                <a:cs typeface="Palatino Linotype" charset="0"/>
              </a:rPr>
              <a:t> </a:t>
            </a:r>
            <a:r>
              <a:rPr lang="en-US" altLang="zh-CN" sz="1600" dirty="0">
                <a:solidFill>
                  <a:schemeClr val="tx1"/>
                </a:solidFill>
                <a:latin typeface="Palatino Linotype" charset="0"/>
                <a:ea typeface="Palatino Linotype" charset="0"/>
                <a:cs typeface="Palatino Linotype" charset="0"/>
              </a:rPr>
              <a:t>introduction</a:t>
            </a:r>
            <a:endParaRPr lang="zh-CN" altLang="en-US" sz="1600" dirty="0">
              <a:solidFill>
                <a:schemeClr val="tx1"/>
              </a:solidFill>
              <a:latin typeface="Palatino Linotype" charset="0"/>
              <a:ea typeface="Palatino Linotype" charset="0"/>
              <a:cs typeface="Palatino Linotype" charset="0"/>
            </a:endParaRPr>
          </a:p>
        </p:txBody>
      </p:sp>
      <p:sp>
        <p:nvSpPr>
          <p:cNvPr id="7" name="PA_MH_Number_2">
            <a:hlinkClick r:id="" action="ppaction://noaction"/>
          </p:cNvPr>
          <p:cNvSpPr/>
          <p:nvPr>
            <p:custDataLst>
              <p:tags r:id="rId5"/>
            </p:custDataLst>
          </p:nvPr>
        </p:nvSpPr>
        <p:spPr>
          <a:xfrm>
            <a:off x="6576340" y="2730443"/>
            <a:ext cx="400445" cy="384163"/>
          </a:xfrm>
          <a:custGeom>
            <a:avLst/>
            <a:gdLst>
              <a:gd name="connsiteX0" fmla="*/ 0 w 640080"/>
              <a:gd name="connsiteY0" fmla="*/ 0 h 662940"/>
              <a:gd name="connsiteX1" fmla="*/ 0 w 640080"/>
              <a:gd name="connsiteY1" fmla="*/ 502920 h 662940"/>
              <a:gd name="connsiteX2" fmla="*/ 640080 w 640080"/>
              <a:gd name="connsiteY2" fmla="*/ 662940 h 662940"/>
              <a:gd name="connsiteX3" fmla="*/ 640080 w 640080"/>
              <a:gd name="connsiteY3" fmla="*/ 160020 h 662940"/>
              <a:gd name="connsiteX4" fmla="*/ 0 w 640080"/>
              <a:gd name="connsiteY4" fmla="*/ 0 h 662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80" h="662940">
                <a:moveTo>
                  <a:pt x="0" y="0"/>
                </a:moveTo>
                <a:lnTo>
                  <a:pt x="0" y="502920"/>
                </a:lnTo>
                <a:lnTo>
                  <a:pt x="640080" y="662940"/>
                </a:lnTo>
                <a:lnTo>
                  <a:pt x="640080" y="160020"/>
                </a:lnTo>
                <a:lnTo>
                  <a:pt x="0" y="0"/>
                </a:lnTo>
                <a:close/>
              </a:path>
            </a:pathLst>
          </a:cu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b="1">
                <a:solidFill>
                  <a:srgbClr val="FFFFFF"/>
                </a:solidFill>
                <a:latin typeface="Palatino Linotype" charset="0"/>
                <a:ea typeface="Palatino Linotype" charset="0"/>
                <a:cs typeface="Palatino Linotype" charset="0"/>
              </a:rPr>
              <a:t>02</a:t>
            </a:r>
            <a:endParaRPr lang="zh-CN" altLang="en-US" sz="1600" b="1">
              <a:solidFill>
                <a:srgbClr val="FFFFFF"/>
              </a:solidFill>
              <a:latin typeface="Palatino Linotype" charset="0"/>
              <a:ea typeface="Palatino Linotype" charset="0"/>
              <a:cs typeface="Palatino Linotype" charset="0"/>
            </a:endParaRPr>
          </a:p>
        </p:txBody>
      </p:sp>
      <p:sp>
        <p:nvSpPr>
          <p:cNvPr id="9" name="PA_MH_Entry_3">
            <a:hlinkClick r:id="" action="ppaction://noaction"/>
          </p:cNvPr>
          <p:cNvSpPr/>
          <p:nvPr>
            <p:custDataLst>
              <p:tags r:id="rId6"/>
            </p:custDataLst>
          </p:nvPr>
        </p:nvSpPr>
        <p:spPr>
          <a:xfrm>
            <a:off x="1481097" y="3384294"/>
            <a:ext cx="5496899" cy="280797"/>
          </a:xfrm>
          <a:prstGeom prst="rect">
            <a:avLst/>
          </a:prstGeom>
          <a:solidFill>
            <a:schemeClr val="bg1"/>
          </a:solidFill>
          <a:ln w="3175">
            <a:noFill/>
          </a:ln>
          <a:effectLst>
            <a:outerShdw blurRad="279400" dist="127000" dir="606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81000" tIns="0" rIns="405000" bIns="0" anchor="ctr">
            <a:noAutofit/>
          </a:bodyPr>
          <a:lstStyle/>
          <a:p>
            <a:pPr algn="ctr">
              <a:lnSpc>
                <a:spcPct val="120000"/>
              </a:lnSpc>
              <a:defRPr/>
            </a:pPr>
            <a:r>
              <a:rPr lang="en-US" altLang="zh-CN" sz="1600" dirty="0">
                <a:solidFill>
                  <a:schemeClr val="tx1"/>
                </a:solidFill>
                <a:latin typeface="Palatino Linotype" charset="0"/>
                <a:ea typeface="Palatino Linotype" charset="0"/>
                <a:cs typeface="Palatino Linotype" charset="0"/>
              </a:rPr>
              <a:t>Data</a:t>
            </a:r>
            <a:r>
              <a:rPr lang="zh-CN" altLang="en-US" sz="1600" dirty="0">
                <a:solidFill>
                  <a:schemeClr val="tx1"/>
                </a:solidFill>
                <a:latin typeface="Palatino Linotype" charset="0"/>
                <a:ea typeface="Palatino Linotype" charset="0"/>
                <a:cs typeface="Palatino Linotype" charset="0"/>
              </a:rPr>
              <a:t> </a:t>
            </a:r>
            <a:r>
              <a:rPr lang="en-US" altLang="zh-CN" sz="1600" dirty="0">
                <a:solidFill>
                  <a:schemeClr val="tx1"/>
                </a:solidFill>
                <a:latin typeface="Palatino Linotype" charset="0"/>
                <a:ea typeface="Palatino Linotype" charset="0"/>
                <a:cs typeface="Palatino Linotype" charset="0"/>
              </a:rPr>
              <a:t>Structure</a:t>
            </a:r>
            <a:endParaRPr lang="zh-CN" altLang="en-US" sz="1600" dirty="0">
              <a:solidFill>
                <a:schemeClr val="tx1"/>
              </a:solidFill>
              <a:latin typeface="Palatino Linotype" charset="0"/>
              <a:ea typeface="Palatino Linotype" charset="0"/>
              <a:cs typeface="Palatino Linotype" charset="0"/>
            </a:endParaRPr>
          </a:p>
        </p:txBody>
      </p:sp>
      <p:sp>
        <p:nvSpPr>
          <p:cNvPr id="10" name="PA_MH_Number_3">
            <a:hlinkClick r:id="" action="ppaction://noaction"/>
          </p:cNvPr>
          <p:cNvSpPr/>
          <p:nvPr>
            <p:custDataLst>
              <p:tags r:id="rId7"/>
            </p:custDataLst>
          </p:nvPr>
        </p:nvSpPr>
        <p:spPr>
          <a:xfrm>
            <a:off x="6576340" y="3285534"/>
            <a:ext cx="400445" cy="384163"/>
          </a:xfrm>
          <a:custGeom>
            <a:avLst/>
            <a:gdLst>
              <a:gd name="connsiteX0" fmla="*/ 0 w 640080"/>
              <a:gd name="connsiteY0" fmla="*/ 0 h 662940"/>
              <a:gd name="connsiteX1" fmla="*/ 0 w 640080"/>
              <a:gd name="connsiteY1" fmla="*/ 502920 h 662940"/>
              <a:gd name="connsiteX2" fmla="*/ 640080 w 640080"/>
              <a:gd name="connsiteY2" fmla="*/ 662940 h 662940"/>
              <a:gd name="connsiteX3" fmla="*/ 640080 w 640080"/>
              <a:gd name="connsiteY3" fmla="*/ 160020 h 662940"/>
              <a:gd name="connsiteX4" fmla="*/ 0 w 640080"/>
              <a:gd name="connsiteY4" fmla="*/ 0 h 662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80" h="662940">
                <a:moveTo>
                  <a:pt x="0" y="0"/>
                </a:moveTo>
                <a:lnTo>
                  <a:pt x="0" y="502920"/>
                </a:lnTo>
                <a:lnTo>
                  <a:pt x="640080" y="662940"/>
                </a:lnTo>
                <a:lnTo>
                  <a:pt x="640080" y="160020"/>
                </a:lnTo>
                <a:lnTo>
                  <a:pt x="0" y="0"/>
                </a:lnTo>
                <a:close/>
              </a:path>
            </a:pathLst>
          </a:cu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b="1">
                <a:solidFill>
                  <a:srgbClr val="FFFFFF"/>
                </a:solidFill>
                <a:latin typeface="Palatino Linotype" charset="0"/>
                <a:ea typeface="Palatino Linotype" charset="0"/>
                <a:cs typeface="Palatino Linotype" charset="0"/>
              </a:rPr>
              <a:t>03</a:t>
            </a:r>
            <a:endParaRPr lang="zh-CN" altLang="en-US" sz="1600" b="1">
              <a:solidFill>
                <a:srgbClr val="FFFFFF"/>
              </a:solidFill>
              <a:latin typeface="Palatino Linotype" charset="0"/>
              <a:ea typeface="Palatino Linotype" charset="0"/>
              <a:cs typeface="Palatino Linotype" charset="0"/>
            </a:endParaRPr>
          </a:p>
        </p:txBody>
      </p:sp>
      <p:sp>
        <p:nvSpPr>
          <p:cNvPr id="12" name="PA_MH_Entry_4">
            <a:hlinkClick r:id="" action="ppaction://noaction"/>
          </p:cNvPr>
          <p:cNvSpPr/>
          <p:nvPr>
            <p:custDataLst>
              <p:tags r:id="rId8"/>
            </p:custDataLst>
          </p:nvPr>
        </p:nvSpPr>
        <p:spPr>
          <a:xfrm>
            <a:off x="1498797" y="3936980"/>
            <a:ext cx="5496899" cy="280797"/>
          </a:xfrm>
          <a:prstGeom prst="rect">
            <a:avLst/>
          </a:prstGeom>
          <a:solidFill>
            <a:schemeClr val="bg1"/>
          </a:solidFill>
          <a:ln w="3175">
            <a:noFill/>
          </a:ln>
          <a:effectLst>
            <a:outerShdw blurRad="279400" dist="127000" dir="606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81000" tIns="0" rIns="405000" bIns="0" anchor="ctr">
            <a:normAutofit/>
          </a:bodyPr>
          <a:lstStyle/>
          <a:p>
            <a:pPr algn="ctr">
              <a:lnSpc>
                <a:spcPct val="120000"/>
              </a:lnSpc>
              <a:defRPr/>
            </a:pPr>
            <a:r>
              <a:rPr lang="en-US" altLang="zh-CN" sz="1600" dirty="0">
                <a:solidFill>
                  <a:schemeClr val="tx1"/>
                </a:solidFill>
                <a:latin typeface="Palatino Linotype" charset="0"/>
                <a:ea typeface="Palatino Linotype" charset="0"/>
                <a:cs typeface="Palatino Linotype" charset="0"/>
              </a:rPr>
              <a:t>Data</a:t>
            </a:r>
            <a:r>
              <a:rPr lang="zh-CN" altLang="en-US" sz="1600" dirty="0">
                <a:solidFill>
                  <a:schemeClr val="tx1"/>
                </a:solidFill>
                <a:latin typeface="Palatino Linotype" charset="0"/>
                <a:ea typeface="Palatino Linotype" charset="0"/>
                <a:cs typeface="Palatino Linotype" charset="0"/>
              </a:rPr>
              <a:t> </a:t>
            </a:r>
            <a:r>
              <a:rPr lang="en-US" altLang="zh-CN" sz="1600" dirty="0">
                <a:solidFill>
                  <a:schemeClr val="tx1"/>
                </a:solidFill>
                <a:latin typeface="Palatino Linotype" charset="0"/>
                <a:ea typeface="Palatino Linotype" charset="0"/>
                <a:cs typeface="Palatino Linotype" charset="0"/>
              </a:rPr>
              <a:t>Analysis</a:t>
            </a:r>
            <a:endParaRPr lang="zh-CN" altLang="en-US" sz="1600" dirty="0">
              <a:solidFill>
                <a:schemeClr val="tx1"/>
              </a:solidFill>
              <a:latin typeface="Palatino Linotype" charset="0"/>
              <a:ea typeface="Palatino Linotype" charset="0"/>
              <a:cs typeface="Palatino Linotype" charset="0"/>
            </a:endParaRPr>
          </a:p>
        </p:txBody>
      </p:sp>
      <p:sp>
        <p:nvSpPr>
          <p:cNvPr id="13" name="PA_MH_Number_4">
            <a:hlinkClick r:id="" action="ppaction://noaction"/>
          </p:cNvPr>
          <p:cNvSpPr/>
          <p:nvPr>
            <p:custDataLst>
              <p:tags r:id="rId9"/>
            </p:custDataLst>
          </p:nvPr>
        </p:nvSpPr>
        <p:spPr>
          <a:xfrm>
            <a:off x="6578764" y="3837716"/>
            <a:ext cx="400445" cy="384163"/>
          </a:xfrm>
          <a:custGeom>
            <a:avLst/>
            <a:gdLst>
              <a:gd name="connsiteX0" fmla="*/ 0 w 640080"/>
              <a:gd name="connsiteY0" fmla="*/ 0 h 662940"/>
              <a:gd name="connsiteX1" fmla="*/ 0 w 640080"/>
              <a:gd name="connsiteY1" fmla="*/ 502920 h 662940"/>
              <a:gd name="connsiteX2" fmla="*/ 640080 w 640080"/>
              <a:gd name="connsiteY2" fmla="*/ 662940 h 662940"/>
              <a:gd name="connsiteX3" fmla="*/ 640080 w 640080"/>
              <a:gd name="connsiteY3" fmla="*/ 160020 h 662940"/>
              <a:gd name="connsiteX4" fmla="*/ 0 w 640080"/>
              <a:gd name="connsiteY4" fmla="*/ 0 h 662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80" h="662940">
                <a:moveTo>
                  <a:pt x="0" y="0"/>
                </a:moveTo>
                <a:lnTo>
                  <a:pt x="0" y="502920"/>
                </a:lnTo>
                <a:lnTo>
                  <a:pt x="640080" y="662940"/>
                </a:lnTo>
                <a:lnTo>
                  <a:pt x="640080" y="160020"/>
                </a:lnTo>
                <a:lnTo>
                  <a:pt x="0" y="0"/>
                </a:lnTo>
                <a:close/>
              </a:path>
            </a:pathLst>
          </a:cu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b="1" dirty="0">
                <a:solidFill>
                  <a:srgbClr val="FFFFFF"/>
                </a:solidFill>
                <a:latin typeface="Palatino Linotype" charset="0"/>
                <a:ea typeface="Palatino Linotype" charset="0"/>
                <a:cs typeface="Palatino Linotype" charset="0"/>
              </a:rPr>
              <a:t>04</a:t>
            </a:r>
            <a:endParaRPr lang="zh-CN" altLang="en-US" sz="1600" b="1" dirty="0">
              <a:solidFill>
                <a:srgbClr val="FFFFFF"/>
              </a:solidFill>
              <a:latin typeface="Palatino Linotype" charset="0"/>
              <a:ea typeface="Palatino Linotype" charset="0"/>
              <a:cs typeface="Palatino Linotype" charset="0"/>
            </a:endParaRPr>
          </a:p>
        </p:txBody>
      </p:sp>
      <p:sp>
        <p:nvSpPr>
          <p:cNvPr id="18" name="PA_MH_Others_1"/>
          <p:cNvSpPr/>
          <p:nvPr>
            <p:custDataLst>
              <p:tags r:id="rId10"/>
            </p:custDataLst>
          </p:nvPr>
        </p:nvSpPr>
        <p:spPr>
          <a:xfrm rot="16200000">
            <a:off x="7122749" y="3237226"/>
            <a:ext cx="2595056" cy="450659"/>
          </a:xfrm>
          <a:prstGeom prst="rect">
            <a:avLst/>
          </a:prstGeom>
        </p:spPr>
        <p:txBody>
          <a:bodyPr wrap="none" anchor="ctr" anchorCtr="0">
            <a:noAutofit/>
          </a:bodyPr>
          <a:lstStyle/>
          <a:p>
            <a:pPr algn="ctr">
              <a:defRPr/>
            </a:pPr>
            <a:r>
              <a:rPr lang="en-US" altLang="zh-CN" sz="2400" spc="375" dirty="0">
                <a:solidFill>
                  <a:schemeClr val="bg1">
                    <a:lumMod val="65000"/>
                  </a:schemeClr>
                </a:solidFill>
                <a:latin typeface="Times New Roman" panose="02020603050405020304" pitchFamily="18" charset="0"/>
                <a:ea typeface="华文中宋" panose="02010600040101010101" pitchFamily="2" charset="-122"/>
                <a:cs typeface="Times New Roman" panose="02020603050405020304" pitchFamily="18" charset="0"/>
              </a:rPr>
              <a:t>CONTENTS</a:t>
            </a:r>
            <a:endParaRPr lang="zh-CN" altLang="en-US" sz="2400" spc="375" dirty="0">
              <a:solidFill>
                <a:schemeClr val="bg1">
                  <a:lumMod val="65000"/>
                </a:schemeClr>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1" name="PA_MH_Entry_1">
            <a:hlinkClick r:id="rId15" action="ppaction://hlinksldjump"/>
            <a:extLst>
              <a:ext uri="{FF2B5EF4-FFF2-40B4-BE49-F238E27FC236}">
                <a16:creationId xmlns:a16="http://schemas.microsoft.com/office/drawing/2014/main" id="{532690A8-791F-417F-B6FD-53D44F0D0FEC}"/>
              </a:ext>
            </a:extLst>
          </p:cNvPr>
          <p:cNvSpPr/>
          <p:nvPr>
            <p:custDataLst>
              <p:tags r:id="rId11"/>
            </p:custDataLst>
          </p:nvPr>
        </p:nvSpPr>
        <p:spPr>
          <a:xfrm>
            <a:off x="1479885" y="4496983"/>
            <a:ext cx="5496899" cy="280797"/>
          </a:xfrm>
          <a:prstGeom prst="rect">
            <a:avLst/>
          </a:prstGeom>
          <a:solidFill>
            <a:schemeClr val="bg1"/>
          </a:solidFill>
          <a:ln w="3175">
            <a:noFill/>
          </a:ln>
          <a:effectLst>
            <a:outerShdw blurRad="279400" dist="127000" dir="606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81000" tIns="0" rIns="405000" bIns="0" anchor="ctr">
            <a:normAutofit/>
          </a:bodyPr>
          <a:lstStyle/>
          <a:p>
            <a:pPr algn="ctr">
              <a:lnSpc>
                <a:spcPct val="120000"/>
              </a:lnSpc>
              <a:defRPr/>
            </a:pPr>
            <a:r>
              <a:rPr lang="en-US" altLang="zh-CN" sz="1600">
                <a:solidFill>
                  <a:schemeClr val="tx1"/>
                </a:solidFill>
                <a:latin typeface="Palatino Linotype" charset="0"/>
                <a:ea typeface="Palatino Linotype" charset="0"/>
                <a:cs typeface="Palatino Linotype" charset="0"/>
              </a:rPr>
              <a:t>Big</a:t>
            </a:r>
            <a:r>
              <a:rPr lang="zh-CN" altLang="en-US" sz="1600">
                <a:solidFill>
                  <a:schemeClr val="tx1"/>
                </a:solidFill>
                <a:latin typeface="Palatino Linotype" charset="0"/>
                <a:ea typeface="Palatino Linotype" charset="0"/>
                <a:cs typeface="Palatino Linotype" charset="0"/>
              </a:rPr>
              <a:t> </a:t>
            </a:r>
            <a:r>
              <a:rPr lang="en-US" altLang="zh-CN" sz="1600">
                <a:solidFill>
                  <a:schemeClr val="tx1"/>
                </a:solidFill>
                <a:latin typeface="Palatino Linotype" charset="0"/>
                <a:ea typeface="Palatino Linotype" charset="0"/>
                <a:cs typeface="Palatino Linotype" charset="0"/>
              </a:rPr>
              <a:t>Data</a:t>
            </a:r>
            <a:r>
              <a:rPr lang="zh-CN" altLang="en-US" sz="1600">
                <a:solidFill>
                  <a:schemeClr val="tx1"/>
                </a:solidFill>
                <a:latin typeface="Palatino Linotype" charset="0"/>
                <a:ea typeface="Palatino Linotype" charset="0"/>
                <a:cs typeface="Palatino Linotype" charset="0"/>
              </a:rPr>
              <a:t> </a:t>
            </a:r>
            <a:r>
              <a:rPr lang="en-US" altLang="zh-CN" sz="1600">
                <a:solidFill>
                  <a:schemeClr val="tx1"/>
                </a:solidFill>
                <a:latin typeface="Palatino Linotype" charset="0"/>
                <a:ea typeface="Palatino Linotype" charset="0"/>
                <a:cs typeface="Palatino Linotype" charset="0"/>
              </a:rPr>
              <a:t>Application</a:t>
            </a:r>
            <a:r>
              <a:rPr lang="en-US" altLang="zh-CN" sz="1600" dirty="0">
                <a:solidFill>
                  <a:schemeClr val="tx1"/>
                </a:solidFill>
                <a:latin typeface="Palatino Linotype" charset="0"/>
                <a:ea typeface="Palatino Linotype" charset="0"/>
                <a:cs typeface="Palatino Linotype" charset="0"/>
              </a:rPr>
              <a:t>:</a:t>
            </a:r>
            <a:r>
              <a:rPr lang="zh-CN" altLang="en-US" sz="1600" dirty="0">
                <a:solidFill>
                  <a:schemeClr val="tx1"/>
                </a:solidFill>
                <a:latin typeface="Palatino Linotype" charset="0"/>
                <a:ea typeface="Palatino Linotype" charset="0"/>
                <a:cs typeface="Palatino Linotype" charset="0"/>
              </a:rPr>
              <a:t> </a:t>
            </a:r>
            <a:r>
              <a:rPr lang="en-US" altLang="zh-CN" sz="1600" dirty="0">
                <a:solidFill>
                  <a:schemeClr val="tx1"/>
                </a:solidFill>
                <a:latin typeface="Palatino Linotype" charset="0"/>
                <a:ea typeface="Palatino Linotype" charset="0"/>
                <a:cs typeface="Palatino Linotype" charset="0"/>
              </a:rPr>
              <a:t>Super-know-you</a:t>
            </a:r>
            <a:r>
              <a:rPr lang="zh-CN" altLang="en-US" sz="1600" dirty="0">
                <a:solidFill>
                  <a:schemeClr val="tx1"/>
                </a:solidFill>
                <a:latin typeface="Palatino Linotype" charset="0"/>
                <a:ea typeface="Palatino Linotype" charset="0"/>
                <a:cs typeface="Palatino Linotype" charset="0"/>
              </a:rPr>
              <a:t> </a:t>
            </a:r>
            <a:r>
              <a:rPr lang="en-US" altLang="zh-CN" sz="1600" dirty="0">
                <a:solidFill>
                  <a:schemeClr val="tx1"/>
                </a:solidFill>
                <a:latin typeface="Palatino Linotype" charset="0"/>
                <a:ea typeface="Palatino Linotype" charset="0"/>
                <a:cs typeface="Palatino Linotype" charset="0"/>
              </a:rPr>
              <a:t>Mall</a:t>
            </a:r>
            <a:endParaRPr lang="zh-CN" altLang="en-US" sz="1600" dirty="0">
              <a:solidFill>
                <a:schemeClr val="tx1"/>
              </a:solidFill>
              <a:latin typeface="Palatino Linotype" charset="0"/>
              <a:ea typeface="Palatino Linotype" charset="0"/>
              <a:cs typeface="Palatino Linotype" charset="0"/>
            </a:endParaRPr>
          </a:p>
        </p:txBody>
      </p:sp>
      <p:sp>
        <p:nvSpPr>
          <p:cNvPr id="14" name="PA_MH_Number_1">
            <a:hlinkClick r:id="rId15" action="ppaction://hlinksldjump"/>
            <a:extLst>
              <a:ext uri="{FF2B5EF4-FFF2-40B4-BE49-F238E27FC236}">
                <a16:creationId xmlns:a16="http://schemas.microsoft.com/office/drawing/2014/main" id="{850FFFC7-DFFA-4F82-86FF-128F9ED79C8C}"/>
              </a:ext>
            </a:extLst>
          </p:cNvPr>
          <p:cNvSpPr/>
          <p:nvPr>
            <p:custDataLst>
              <p:tags r:id="rId12"/>
            </p:custDataLst>
          </p:nvPr>
        </p:nvSpPr>
        <p:spPr>
          <a:xfrm>
            <a:off x="6575128" y="4393618"/>
            <a:ext cx="400445" cy="384163"/>
          </a:xfrm>
          <a:custGeom>
            <a:avLst/>
            <a:gdLst>
              <a:gd name="connsiteX0" fmla="*/ 0 w 640080"/>
              <a:gd name="connsiteY0" fmla="*/ 0 h 662940"/>
              <a:gd name="connsiteX1" fmla="*/ 0 w 640080"/>
              <a:gd name="connsiteY1" fmla="*/ 502920 h 662940"/>
              <a:gd name="connsiteX2" fmla="*/ 640080 w 640080"/>
              <a:gd name="connsiteY2" fmla="*/ 662940 h 662940"/>
              <a:gd name="connsiteX3" fmla="*/ 640080 w 640080"/>
              <a:gd name="connsiteY3" fmla="*/ 160020 h 662940"/>
              <a:gd name="connsiteX4" fmla="*/ 0 w 640080"/>
              <a:gd name="connsiteY4" fmla="*/ 0 h 662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80" h="662940">
                <a:moveTo>
                  <a:pt x="0" y="0"/>
                </a:moveTo>
                <a:lnTo>
                  <a:pt x="0" y="502920"/>
                </a:lnTo>
                <a:lnTo>
                  <a:pt x="640080" y="662940"/>
                </a:lnTo>
                <a:lnTo>
                  <a:pt x="640080" y="160020"/>
                </a:lnTo>
                <a:lnTo>
                  <a:pt x="0" y="0"/>
                </a:lnTo>
                <a:close/>
              </a:path>
            </a:pathLst>
          </a:cu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b="1" dirty="0">
                <a:solidFill>
                  <a:srgbClr val="FFFFFF"/>
                </a:solidFill>
                <a:latin typeface="Palatino Linotype" charset="0"/>
                <a:ea typeface="Palatino Linotype" charset="0"/>
                <a:cs typeface="Palatino Linotype" charset="0"/>
              </a:rPr>
              <a:t>05</a:t>
            </a:r>
            <a:endParaRPr lang="zh-CN" altLang="en-US" sz="1600" b="1" dirty="0">
              <a:solidFill>
                <a:srgbClr val="FFFFFF"/>
              </a:solidFill>
              <a:latin typeface="Palatino Linotype" charset="0"/>
              <a:ea typeface="Palatino Linotype" charset="0"/>
              <a:cs typeface="Palatino Linotype" charset="0"/>
            </a:endParaRPr>
          </a:p>
        </p:txBody>
      </p:sp>
      <p:pic>
        <p:nvPicPr>
          <p:cNvPr id="4" name="图片 3"/>
          <p:cNvPicPr>
            <a:picLocks noChangeAspect="1"/>
          </p:cNvPicPr>
          <p:nvPr/>
        </p:nvPicPr>
        <p:blipFill>
          <a:blip r:embed="rId16"/>
          <a:stretch>
            <a:fillRect/>
          </a:stretch>
        </p:blipFill>
        <p:spPr>
          <a:xfrm>
            <a:off x="8645607" y="571642"/>
            <a:ext cx="1567264" cy="1593385"/>
          </a:xfrm>
          <a:prstGeom prst="rect">
            <a:avLst/>
          </a:prstGeom>
        </p:spPr>
      </p:pic>
    </p:spTree>
    <p:custDataLst>
      <p:tags r:id="rId1"/>
    </p:custDataLst>
    <p:extLst>
      <p:ext uri="{BB962C8B-B14F-4D97-AF65-F5344CB8AC3E}">
        <p14:creationId xmlns:p14="http://schemas.microsoft.com/office/powerpoint/2010/main" val="13213950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p:tgtEl>
                                          <p:spTgt spid="2"/>
                                        </p:tgtEl>
                                        <p:attrNameLst>
                                          <p:attrName>ppt_x</p:attrName>
                                        </p:attrNameLst>
                                      </p:cBhvr>
                                      <p:tavLst>
                                        <p:tav tm="0">
                                          <p:val>
                                            <p:strVal val="#ppt_x-#ppt_w*1.125000"/>
                                          </p:val>
                                        </p:tav>
                                        <p:tav tm="100000">
                                          <p:val>
                                            <p:strVal val="#ppt_x"/>
                                          </p:val>
                                        </p:tav>
                                      </p:tavLst>
                                    </p:anim>
                                    <p:animEffect transition="in" filter="wipe(right)">
                                      <p:cBhvr>
                                        <p:cTn id="8" dur="250"/>
                                        <p:tgtEl>
                                          <p:spTgt spid="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250"/>
                                        <p:tgtEl>
                                          <p:spTgt spid="3"/>
                                        </p:tgtEl>
                                        <p:attrNameLst>
                                          <p:attrName>ppt_x</p:attrName>
                                        </p:attrNameLst>
                                      </p:cBhvr>
                                      <p:tavLst>
                                        <p:tav tm="0">
                                          <p:val>
                                            <p:strVal val="#ppt_x+#ppt_w*1.125000"/>
                                          </p:val>
                                        </p:tav>
                                        <p:tav tm="100000">
                                          <p:val>
                                            <p:strVal val="#ppt_x"/>
                                          </p:val>
                                        </p:tav>
                                      </p:tavLst>
                                    </p:anim>
                                    <p:animEffect transition="in" filter="wipe(left)">
                                      <p:cBhvr>
                                        <p:cTn id="12" dur="250"/>
                                        <p:tgtEl>
                                          <p:spTgt spid="3"/>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250"/>
                                        <p:tgtEl>
                                          <p:spTgt spid="6"/>
                                        </p:tgtEl>
                                        <p:attrNameLst>
                                          <p:attrName>ppt_x</p:attrName>
                                        </p:attrNameLst>
                                      </p:cBhvr>
                                      <p:tavLst>
                                        <p:tav tm="0">
                                          <p:val>
                                            <p:strVal val="#ppt_x-#ppt_w*1.125000"/>
                                          </p:val>
                                        </p:tav>
                                        <p:tav tm="100000">
                                          <p:val>
                                            <p:strVal val="#ppt_x"/>
                                          </p:val>
                                        </p:tav>
                                      </p:tavLst>
                                    </p:anim>
                                    <p:animEffect transition="in" filter="wipe(right)">
                                      <p:cBhvr>
                                        <p:cTn id="16" dur="250"/>
                                        <p:tgtEl>
                                          <p:spTgt spid="6"/>
                                        </p:tgtEl>
                                      </p:cBhvr>
                                    </p:animEffect>
                                  </p:childTnLst>
                                </p:cTn>
                              </p:par>
                              <p:par>
                                <p:cTn id="17" presetID="12" presetClass="entr" presetSubtype="2"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250"/>
                                        <p:tgtEl>
                                          <p:spTgt spid="7"/>
                                        </p:tgtEl>
                                        <p:attrNameLst>
                                          <p:attrName>ppt_x</p:attrName>
                                        </p:attrNameLst>
                                      </p:cBhvr>
                                      <p:tavLst>
                                        <p:tav tm="0">
                                          <p:val>
                                            <p:strVal val="#ppt_x+#ppt_w*1.125000"/>
                                          </p:val>
                                        </p:tav>
                                        <p:tav tm="100000">
                                          <p:val>
                                            <p:strVal val="#ppt_x"/>
                                          </p:val>
                                        </p:tav>
                                      </p:tavLst>
                                    </p:anim>
                                    <p:animEffect transition="in" filter="wipe(left)">
                                      <p:cBhvr>
                                        <p:cTn id="20" dur="250"/>
                                        <p:tgtEl>
                                          <p:spTgt spid="7"/>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250"/>
                                        <p:tgtEl>
                                          <p:spTgt spid="12"/>
                                        </p:tgtEl>
                                        <p:attrNameLst>
                                          <p:attrName>ppt_y</p:attrName>
                                        </p:attrNameLst>
                                      </p:cBhvr>
                                      <p:tavLst>
                                        <p:tav tm="0">
                                          <p:val>
                                            <p:strVal val="#ppt_y+#ppt_h*1.125000"/>
                                          </p:val>
                                        </p:tav>
                                        <p:tav tm="100000">
                                          <p:val>
                                            <p:strVal val="#ppt_y"/>
                                          </p:val>
                                        </p:tav>
                                      </p:tavLst>
                                    </p:anim>
                                    <p:animEffect transition="in" filter="wipe(up)">
                                      <p:cBhvr>
                                        <p:cTn id="24" dur="250"/>
                                        <p:tgtEl>
                                          <p:spTgt spid="12"/>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250"/>
                                        <p:tgtEl>
                                          <p:spTgt spid="13"/>
                                        </p:tgtEl>
                                        <p:attrNameLst>
                                          <p:attrName>ppt_y</p:attrName>
                                        </p:attrNameLst>
                                      </p:cBhvr>
                                      <p:tavLst>
                                        <p:tav tm="0">
                                          <p:val>
                                            <p:strVal val="#ppt_y+#ppt_h*1.125000"/>
                                          </p:val>
                                        </p:tav>
                                        <p:tav tm="100000">
                                          <p:val>
                                            <p:strVal val="#ppt_y"/>
                                          </p:val>
                                        </p:tav>
                                      </p:tavLst>
                                    </p:anim>
                                    <p:animEffect transition="in" filter="wipe(up)">
                                      <p:cBhvr>
                                        <p:cTn id="28" dur="250"/>
                                        <p:tgtEl>
                                          <p:spTgt spid="13"/>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250"/>
                                        <p:tgtEl>
                                          <p:spTgt spid="18"/>
                                        </p:tgtEl>
                                        <p:attrNameLst>
                                          <p:attrName>ppt_y</p:attrName>
                                        </p:attrNameLst>
                                      </p:cBhvr>
                                      <p:tavLst>
                                        <p:tav tm="0">
                                          <p:val>
                                            <p:strVal val="#ppt_y+#ppt_h*1.125000"/>
                                          </p:val>
                                        </p:tav>
                                        <p:tav tm="100000">
                                          <p:val>
                                            <p:strVal val="#ppt_y"/>
                                          </p:val>
                                        </p:tav>
                                      </p:tavLst>
                                    </p:anim>
                                    <p:animEffect transition="in" filter="wipe(up)">
                                      <p:cBhvr>
                                        <p:cTn id="32" dur="250"/>
                                        <p:tgtEl>
                                          <p:spTgt spid="18"/>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250"/>
                                        <p:tgtEl>
                                          <p:spTgt spid="9"/>
                                        </p:tgtEl>
                                        <p:attrNameLst>
                                          <p:attrName>ppt_y</p:attrName>
                                        </p:attrNameLst>
                                      </p:cBhvr>
                                      <p:tavLst>
                                        <p:tav tm="0">
                                          <p:val>
                                            <p:strVal val="#ppt_y+#ppt_h*1.125000"/>
                                          </p:val>
                                        </p:tav>
                                        <p:tav tm="100000">
                                          <p:val>
                                            <p:strVal val="#ppt_y"/>
                                          </p:val>
                                        </p:tav>
                                      </p:tavLst>
                                    </p:anim>
                                    <p:animEffect transition="in" filter="wipe(up)">
                                      <p:cBhvr>
                                        <p:cTn id="36" dur="250"/>
                                        <p:tgtEl>
                                          <p:spTgt spid="9"/>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250"/>
                                        <p:tgtEl>
                                          <p:spTgt spid="10"/>
                                        </p:tgtEl>
                                        <p:attrNameLst>
                                          <p:attrName>ppt_y</p:attrName>
                                        </p:attrNameLst>
                                      </p:cBhvr>
                                      <p:tavLst>
                                        <p:tav tm="0">
                                          <p:val>
                                            <p:strVal val="#ppt_y+#ppt_h*1.125000"/>
                                          </p:val>
                                        </p:tav>
                                        <p:tav tm="100000">
                                          <p:val>
                                            <p:strVal val="#ppt_y"/>
                                          </p:val>
                                        </p:tav>
                                      </p:tavLst>
                                    </p:anim>
                                    <p:animEffect transition="in" filter="wipe(up)">
                                      <p:cBhvr>
                                        <p:cTn id="40" dur="250"/>
                                        <p:tgtEl>
                                          <p:spTgt spid="10"/>
                                        </p:tgtEl>
                                      </p:cBhvr>
                                    </p:animEffect>
                                  </p:childTnLst>
                                </p:cTn>
                              </p:par>
                              <p:par>
                                <p:cTn id="41" presetID="12" presetClass="entr" presetSubtype="8"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250"/>
                                        <p:tgtEl>
                                          <p:spTgt spid="11"/>
                                        </p:tgtEl>
                                        <p:attrNameLst>
                                          <p:attrName>ppt_x</p:attrName>
                                        </p:attrNameLst>
                                      </p:cBhvr>
                                      <p:tavLst>
                                        <p:tav tm="0">
                                          <p:val>
                                            <p:strVal val="#ppt_x-#ppt_w*1.125000"/>
                                          </p:val>
                                        </p:tav>
                                        <p:tav tm="100000">
                                          <p:val>
                                            <p:strVal val="#ppt_x"/>
                                          </p:val>
                                        </p:tav>
                                      </p:tavLst>
                                    </p:anim>
                                    <p:animEffect transition="in" filter="wipe(right)">
                                      <p:cBhvr>
                                        <p:cTn id="44" dur="250"/>
                                        <p:tgtEl>
                                          <p:spTgt spid="11"/>
                                        </p:tgtEl>
                                      </p:cBhvr>
                                    </p:animEffect>
                                  </p:childTnLst>
                                </p:cTn>
                              </p:par>
                              <p:par>
                                <p:cTn id="45" presetID="12" presetClass="entr" presetSubtype="2"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250"/>
                                        <p:tgtEl>
                                          <p:spTgt spid="14"/>
                                        </p:tgtEl>
                                        <p:attrNameLst>
                                          <p:attrName>ppt_x</p:attrName>
                                        </p:attrNameLst>
                                      </p:cBhvr>
                                      <p:tavLst>
                                        <p:tav tm="0">
                                          <p:val>
                                            <p:strVal val="#ppt_x+#ppt_w*1.125000"/>
                                          </p:val>
                                        </p:tav>
                                        <p:tav tm="100000">
                                          <p:val>
                                            <p:strVal val="#ppt_x"/>
                                          </p:val>
                                        </p:tav>
                                      </p:tavLst>
                                    </p:anim>
                                    <p:animEffect transition="in" filter="wipe(left)">
                                      <p:cBhvr>
                                        <p:cTn id="48"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animBg="1"/>
      <p:bldP spid="7" grpId="0" animBg="1"/>
      <p:bldP spid="9" grpId="0" animBg="1"/>
      <p:bldP spid="10" grpId="0" animBg="1" autoUpdateAnimBg="0"/>
      <p:bldP spid="12" grpId="0" animBg="1"/>
      <p:bldP spid="13" grpId="0" animBg="1"/>
      <p:bldP spid="18" grpId="0"/>
      <p:bldP spid="11" grpId="0" animBg="1"/>
      <p:bldP spid="1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lt"/>
              </a:rPr>
              <a:t>Customer Flow Data we collect</a:t>
            </a:r>
            <a:endParaRPr lang="en-US" dirty="0">
              <a:latin typeface="+mn-lt"/>
              <a:ea typeface="+mn-ea"/>
              <a:cs typeface="+mn-ea"/>
              <a:sym typeface="+mn-lt"/>
            </a:endParaRPr>
          </a:p>
        </p:txBody>
      </p:sp>
      <p:sp>
        <p:nvSpPr>
          <p:cNvPr id="4" name="矩形: 圆角 3">
            <a:extLst>
              <a:ext uri="{FF2B5EF4-FFF2-40B4-BE49-F238E27FC236}">
                <a16:creationId xmlns:a16="http://schemas.microsoft.com/office/drawing/2014/main" id="{03840A13-0B65-460E-9394-1F5E9839345B}"/>
              </a:ext>
            </a:extLst>
          </p:cNvPr>
          <p:cNvSpPr/>
          <p:nvPr/>
        </p:nvSpPr>
        <p:spPr>
          <a:xfrm>
            <a:off x="6311974" y="1483728"/>
            <a:ext cx="4170240" cy="914188"/>
          </a:xfrm>
          <a:prstGeom prst="roundRect">
            <a:avLst/>
          </a:prstGeom>
          <a:solidFill>
            <a:srgbClr val="9B1717"/>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5" tIns="73135" rIns="73135" bIns="73135" numCol="1" spcCol="0" rtlCol="0" fromWordArt="0" anchor="ctr" anchorCtr="0" forceAA="0" compatLnSpc="1">
            <a:prstTxWarp prst="textNoShape">
              <a:avLst/>
            </a:prstTxWarp>
            <a:noAutofit/>
          </a:bodyPr>
          <a:lstStyle/>
          <a:p>
            <a:r>
              <a:rPr lang="en-US" altLang="zh-CN" sz="1400" b="1" dirty="0">
                <a:solidFill>
                  <a:schemeClr val="bg1"/>
                </a:solidFill>
                <a:latin typeface="Palatino Linotype" panose="02040502050505030304" pitchFamily="18" charset="0"/>
                <a:ea typeface="ＭＳ Ｐゴシック" pitchFamily="50" charset="-128"/>
              </a:rPr>
              <a:t>Customer flow data table:</a:t>
            </a:r>
          </a:p>
          <a:p>
            <a:endParaRPr lang="en-US" altLang="zh-CN" sz="1400" b="1" dirty="0">
              <a:solidFill>
                <a:schemeClr val="bg1"/>
              </a:solidFill>
              <a:latin typeface="Palatino Linotype" panose="02040502050505030304" pitchFamily="18" charset="0"/>
              <a:ea typeface="ＭＳ Ｐゴシック" pitchFamily="50" charset="-128"/>
            </a:endParaRPr>
          </a:p>
          <a:p>
            <a:r>
              <a:rPr lang="en-US" altLang="zh-CN" sz="1400" b="1" dirty="0">
                <a:solidFill>
                  <a:schemeClr val="bg1"/>
                </a:solidFill>
                <a:latin typeface="Palatino Linotype" panose="02040502050505030304" pitchFamily="18" charset="0"/>
                <a:ea typeface="ＭＳ Ｐゴシック" pitchFamily="50" charset="-128"/>
              </a:rPr>
              <a:t>The output user behavior data from face identification algorithm</a:t>
            </a:r>
            <a:endParaRPr lang="zh-CN" altLang="en-US" sz="1400" dirty="0">
              <a:latin typeface="Palatino Linotype" panose="02040502050505030304" pitchFamily="18" charset="0"/>
            </a:endParaRPr>
          </a:p>
        </p:txBody>
      </p:sp>
      <p:sp>
        <p:nvSpPr>
          <p:cNvPr id="14" name="矩形: 圆角 13">
            <a:extLst>
              <a:ext uri="{FF2B5EF4-FFF2-40B4-BE49-F238E27FC236}">
                <a16:creationId xmlns:a16="http://schemas.microsoft.com/office/drawing/2014/main" id="{F3D04EDD-1E99-4C3A-9300-618A5AF07E7F}"/>
              </a:ext>
            </a:extLst>
          </p:cNvPr>
          <p:cNvSpPr/>
          <p:nvPr/>
        </p:nvSpPr>
        <p:spPr>
          <a:xfrm>
            <a:off x="1704529" y="1485234"/>
            <a:ext cx="4170240" cy="914188"/>
          </a:xfrm>
          <a:prstGeom prst="roundRect">
            <a:avLst/>
          </a:prstGeom>
          <a:solidFill>
            <a:srgbClr val="9B1717"/>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5" tIns="73135" rIns="73135" bIns="73135" numCol="1" spcCol="0" rtlCol="0" fromWordArt="0" anchor="ctr" anchorCtr="0" forceAA="0" compatLnSpc="1">
            <a:prstTxWarp prst="textNoShape">
              <a:avLst/>
            </a:prstTxWarp>
            <a:noAutofit/>
          </a:bodyPr>
          <a:lstStyle/>
          <a:p>
            <a:r>
              <a:rPr lang="en-US" altLang="zh-CN" sz="1400" b="1" dirty="0">
                <a:solidFill>
                  <a:schemeClr val="bg1"/>
                </a:solidFill>
                <a:latin typeface="Palatino Linotype" panose="02040502050505030304" pitchFamily="18" charset="0"/>
                <a:ea typeface="ＭＳ Ｐゴシック" pitchFamily="50" charset="-128"/>
              </a:rPr>
              <a:t>Personal information table:</a:t>
            </a:r>
          </a:p>
          <a:p>
            <a:endParaRPr lang="en-US" altLang="zh-CN" sz="1400" b="1" dirty="0">
              <a:solidFill>
                <a:schemeClr val="bg1"/>
              </a:solidFill>
              <a:latin typeface="Palatino Linotype" panose="02040502050505030304" pitchFamily="18" charset="0"/>
              <a:ea typeface="ＭＳ Ｐゴシック" pitchFamily="50" charset="-128"/>
            </a:endParaRPr>
          </a:p>
          <a:p>
            <a:r>
              <a:rPr lang="en-US" altLang="zh-CN" sz="1400" b="1" dirty="0">
                <a:solidFill>
                  <a:schemeClr val="bg1"/>
                </a:solidFill>
                <a:latin typeface="Palatino Linotype" panose="02040502050505030304" pitchFamily="18" charset="0"/>
                <a:ea typeface="ＭＳ Ｐゴシック" pitchFamily="50" charset="-128"/>
              </a:rPr>
              <a:t>Personal information of users from store membership database </a:t>
            </a:r>
          </a:p>
        </p:txBody>
      </p:sp>
      <p:graphicFrame>
        <p:nvGraphicFramePr>
          <p:cNvPr id="5" name="表格 4">
            <a:extLst>
              <a:ext uri="{FF2B5EF4-FFF2-40B4-BE49-F238E27FC236}">
                <a16:creationId xmlns:a16="http://schemas.microsoft.com/office/drawing/2014/main" id="{0CD1A0A3-4FCF-42A9-9840-B0AED74CE8AA}"/>
              </a:ext>
            </a:extLst>
          </p:cNvPr>
          <p:cNvGraphicFramePr>
            <a:graphicFrameLocks noGrp="1"/>
          </p:cNvGraphicFramePr>
          <p:nvPr/>
        </p:nvGraphicFramePr>
        <p:xfrm>
          <a:off x="6258218" y="3060711"/>
          <a:ext cx="4240273" cy="1232185"/>
        </p:xfrm>
        <a:graphic>
          <a:graphicData uri="http://schemas.openxmlformats.org/drawingml/2006/table">
            <a:tbl>
              <a:tblPr firstRow="1" firstCol="1" bandRow="1">
                <a:tableStyleId>{69C7853C-536D-4A76-A0AE-DD22124D55A5}</a:tableStyleId>
              </a:tblPr>
              <a:tblGrid>
                <a:gridCol w="1413254">
                  <a:extLst>
                    <a:ext uri="{9D8B030D-6E8A-4147-A177-3AD203B41FA5}">
                      <a16:colId xmlns:a16="http://schemas.microsoft.com/office/drawing/2014/main" val="760579193"/>
                    </a:ext>
                  </a:extLst>
                </a:gridCol>
                <a:gridCol w="1413254">
                  <a:extLst>
                    <a:ext uri="{9D8B030D-6E8A-4147-A177-3AD203B41FA5}">
                      <a16:colId xmlns:a16="http://schemas.microsoft.com/office/drawing/2014/main" val="1818494049"/>
                    </a:ext>
                  </a:extLst>
                </a:gridCol>
                <a:gridCol w="1413765">
                  <a:extLst>
                    <a:ext uri="{9D8B030D-6E8A-4147-A177-3AD203B41FA5}">
                      <a16:colId xmlns:a16="http://schemas.microsoft.com/office/drawing/2014/main" val="25767541"/>
                    </a:ext>
                  </a:extLst>
                </a:gridCol>
              </a:tblGrid>
              <a:tr h="246437">
                <a:tc>
                  <a:txBody>
                    <a:bodyPr/>
                    <a:lstStyle/>
                    <a:p>
                      <a:pPr algn="just">
                        <a:spcAft>
                          <a:spcPts val="0"/>
                        </a:spcAft>
                      </a:pPr>
                      <a:r>
                        <a:rPr lang="en-US" sz="1100" kern="100">
                          <a:effectLst/>
                        </a:rPr>
                        <a:t>time</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64" marR="68564" marT="0" marB="0"/>
                </a:tc>
                <a:tc>
                  <a:txBody>
                    <a:bodyPr/>
                    <a:lstStyle/>
                    <a:p>
                      <a:pPr algn="just">
                        <a:spcAft>
                          <a:spcPts val="0"/>
                        </a:spcAft>
                      </a:pPr>
                      <a:r>
                        <a:rPr lang="en-US" sz="1100" kern="100" dirty="0">
                          <a:effectLst/>
                        </a:rPr>
                        <a:t>location</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64" marR="68564" marT="0" marB="0"/>
                </a:tc>
                <a:tc>
                  <a:txBody>
                    <a:bodyPr/>
                    <a:lstStyle/>
                    <a:p>
                      <a:pPr algn="just">
                        <a:spcAft>
                          <a:spcPts val="0"/>
                        </a:spcAft>
                      </a:pPr>
                      <a:r>
                        <a:rPr lang="en-US" sz="1100" kern="100">
                          <a:effectLst/>
                        </a:rPr>
                        <a:t>user id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64" marR="68564" marT="0" marB="0"/>
                </a:tc>
                <a:extLst>
                  <a:ext uri="{0D108BD9-81ED-4DB2-BD59-A6C34878D82A}">
                    <a16:rowId xmlns:a16="http://schemas.microsoft.com/office/drawing/2014/main" val="1692342934"/>
                  </a:ext>
                </a:extLst>
              </a:tr>
              <a:tr h="246437">
                <a:tc>
                  <a:txBody>
                    <a:bodyPr/>
                    <a:lstStyle/>
                    <a:p>
                      <a:pPr algn="just">
                        <a:spcAft>
                          <a:spcPts val="0"/>
                        </a:spcAft>
                      </a:pPr>
                      <a:r>
                        <a:rPr lang="en-US" sz="1100" kern="100">
                          <a:effectLst/>
                        </a:rPr>
                        <a:t>2019-12-31 9:00:01</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64" marR="68564" marT="0" marB="0"/>
                </a:tc>
                <a:tc>
                  <a:txBody>
                    <a:bodyPr/>
                    <a:lstStyle/>
                    <a:p>
                      <a:pPr algn="just">
                        <a:spcAft>
                          <a:spcPts val="0"/>
                        </a:spcAft>
                      </a:pPr>
                      <a:r>
                        <a:rPr lang="en-US" sz="1100" kern="100" dirty="0">
                          <a:effectLst/>
                        </a:rPr>
                        <a:t>A</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64" marR="68564" marT="0" marB="0"/>
                </a:tc>
                <a:tc>
                  <a:txBody>
                    <a:bodyPr/>
                    <a:lstStyle/>
                    <a:p>
                      <a:pPr algn="just">
                        <a:spcAft>
                          <a:spcPts val="0"/>
                        </a:spcAft>
                      </a:pPr>
                      <a:r>
                        <a:rPr lang="en-US" sz="1100" kern="100" dirty="0">
                          <a:effectLst/>
                        </a:rPr>
                        <a:t>0000001</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64" marR="68564" marT="0" marB="0"/>
                </a:tc>
                <a:extLst>
                  <a:ext uri="{0D108BD9-81ED-4DB2-BD59-A6C34878D82A}">
                    <a16:rowId xmlns:a16="http://schemas.microsoft.com/office/drawing/2014/main" val="2265074292"/>
                  </a:ext>
                </a:extLst>
              </a:tr>
              <a:tr h="246437">
                <a:tc>
                  <a:txBody>
                    <a:bodyPr/>
                    <a:lstStyle/>
                    <a:p>
                      <a:pPr algn="just">
                        <a:spcAft>
                          <a:spcPts val="0"/>
                        </a:spcAft>
                      </a:pPr>
                      <a:r>
                        <a:rPr lang="en-US" sz="1100" kern="100">
                          <a:effectLst/>
                        </a:rPr>
                        <a:t>2019-12-31 9:00:01</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64" marR="68564" marT="0" marB="0"/>
                </a:tc>
                <a:tc>
                  <a:txBody>
                    <a:bodyPr/>
                    <a:lstStyle/>
                    <a:p>
                      <a:pPr algn="just">
                        <a:spcAft>
                          <a:spcPts val="0"/>
                        </a:spcAft>
                      </a:pPr>
                      <a:r>
                        <a:rPr lang="en-US" sz="1100" kern="100">
                          <a:effectLst/>
                        </a:rPr>
                        <a:t>A</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64" marR="68564" marT="0" marB="0"/>
                </a:tc>
                <a:tc>
                  <a:txBody>
                    <a:bodyPr/>
                    <a:lstStyle/>
                    <a:p>
                      <a:pPr algn="just">
                        <a:spcAft>
                          <a:spcPts val="0"/>
                        </a:spcAft>
                      </a:pPr>
                      <a:r>
                        <a:rPr lang="en-US" sz="1100" kern="100" dirty="0">
                          <a:effectLst/>
                        </a:rPr>
                        <a:t>0000010</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64" marR="68564" marT="0" marB="0"/>
                </a:tc>
                <a:extLst>
                  <a:ext uri="{0D108BD9-81ED-4DB2-BD59-A6C34878D82A}">
                    <a16:rowId xmlns:a16="http://schemas.microsoft.com/office/drawing/2014/main" val="3482479246"/>
                  </a:ext>
                </a:extLst>
              </a:tr>
              <a:tr h="246437">
                <a:tc>
                  <a:txBody>
                    <a:bodyPr/>
                    <a:lstStyle/>
                    <a:p>
                      <a:pPr algn="just">
                        <a:spcAft>
                          <a:spcPts val="0"/>
                        </a:spcAft>
                      </a:pPr>
                      <a:r>
                        <a:rPr lang="en-US" sz="1100" kern="100">
                          <a:effectLst/>
                        </a:rPr>
                        <a:t>2019-12-31 9:00:01</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64" marR="68564" marT="0" marB="0"/>
                </a:tc>
                <a:tc>
                  <a:txBody>
                    <a:bodyPr/>
                    <a:lstStyle/>
                    <a:p>
                      <a:pPr algn="just">
                        <a:spcAft>
                          <a:spcPts val="0"/>
                        </a:spcAft>
                      </a:pPr>
                      <a:r>
                        <a:rPr lang="en-US" sz="1100" kern="100">
                          <a:effectLst/>
                        </a:rPr>
                        <a:t>B</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64" marR="68564" marT="0" marB="0"/>
                </a:tc>
                <a:tc>
                  <a:txBody>
                    <a:bodyPr/>
                    <a:lstStyle/>
                    <a:p>
                      <a:pPr algn="just">
                        <a:spcAft>
                          <a:spcPts val="0"/>
                        </a:spcAft>
                      </a:pPr>
                      <a:r>
                        <a:rPr lang="en-US" sz="1100" kern="100" dirty="0">
                          <a:effectLst/>
                        </a:rPr>
                        <a:t>0000006</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64" marR="68564" marT="0" marB="0"/>
                </a:tc>
                <a:extLst>
                  <a:ext uri="{0D108BD9-81ED-4DB2-BD59-A6C34878D82A}">
                    <a16:rowId xmlns:a16="http://schemas.microsoft.com/office/drawing/2014/main" val="4088290299"/>
                  </a:ext>
                </a:extLst>
              </a:tr>
              <a:tr h="246437">
                <a:tc>
                  <a:txBody>
                    <a:bodyPr/>
                    <a:lstStyle/>
                    <a:p>
                      <a:pPr algn="just">
                        <a:spcAft>
                          <a:spcPts val="0"/>
                        </a:spcAft>
                      </a:pPr>
                      <a:r>
                        <a:rPr lang="en-US" sz="1100" kern="100">
                          <a:effectLst/>
                        </a:rPr>
                        <a:t>2019-12-31 9:00:02</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64" marR="68564" marT="0" marB="0"/>
                </a:tc>
                <a:tc>
                  <a:txBody>
                    <a:bodyPr/>
                    <a:lstStyle/>
                    <a:p>
                      <a:pPr algn="just">
                        <a:spcAft>
                          <a:spcPts val="0"/>
                        </a:spcAft>
                      </a:pPr>
                      <a:r>
                        <a:rPr lang="en-US" sz="1100" kern="100">
                          <a:effectLst/>
                        </a:rPr>
                        <a:t>B</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64" marR="68564" marT="0" marB="0"/>
                </a:tc>
                <a:tc>
                  <a:txBody>
                    <a:bodyPr/>
                    <a:lstStyle/>
                    <a:p>
                      <a:pPr algn="just">
                        <a:spcAft>
                          <a:spcPts val="0"/>
                        </a:spcAft>
                      </a:pPr>
                      <a:r>
                        <a:rPr lang="en-US" sz="1100" kern="100" dirty="0">
                          <a:effectLst/>
                        </a:rPr>
                        <a:t>0000001</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64" marR="68564" marT="0" marB="0"/>
                </a:tc>
                <a:extLst>
                  <a:ext uri="{0D108BD9-81ED-4DB2-BD59-A6C34878D82A}">
                    <a16:rowId xmlns:a16="http://schemas.microsoft.com/office/drawing/2014/main" val="1250845202"/>
                  </a:ext>
                </a:extLst>
              </a:tr>
            </a:tbl>
          </a:graphicData>
        </a:graphic>
      </p:graphicFrame>
      <p:graphicFrame>
        <p:nvGraphicFramePr>
          <p:cNvPr id="6" name="表格 5">
            <a:extLst>
              <a:ext uri="{FF2B5EF4-FFF2-40B4-BE49-F238E27FC236}">
                <a16:creationId xmlns:a16="http://schemas.microsoft.com/office/drawing/2014/main" id="{D3172222-7870-49BE-8E5F-B5BBF5C12CA1}"/>
              </a:ext>
            </a:extLst>
          </p:cNvPr>
          <p:cNvGraphicFramePr>
            <a:graphicFrameLocks noGrp="1"/>
          </p:cNvGraphicFramePr>
          <p:nvPr/>
        </p:nvGraphicFramePr>
        <p:xfrm>
          <a:off x="1884507" y="2781079"/>
          <a:ext cx="3854781" cy="2876707"/>
        </p:xfrm>
        <a:graphic>
          <a:graphicData uri="http://schemas.openxmlformats.org/drawingml/2006/table">
            <a:tbl>
              <a:tblPr>
                <a:tableStyleId>{69C7853C-536D-4A76-A0AE-DD22124D55A5}</a:tableStyleId>
              </a:tblPr>
              <a:tblGrid>
                <a:gridCol w="614716">
                  <a:extLst>
                    <a:ext uri="{9D8B030D-6E8A-4147-A177-3AD203B41FA5}">
                      <a16:colId xmlns:a16="http://schemas.microsoft.com/office/drawing/2014/main" val="3294391429"/>
                    </a:ext>
                  </a:extLst>
                </a:gridCol>
                <a:gridCol w="614716">
                  <a:extLst>
                    <a:ext uri="{9D8B030D-6E8A-4147-A177-3AD203B41FA5}">
                      <a16:colId xmlns:a16="http://schemas.microsoft.com/office/drawing/2014/main" val="3444289315"/>
                    </a:ext>
                  </a:extLst>
                </a:gridCol>
                <a:gridCol w="614716">
                  <a:extLst>
                    <a:ext uri="{9D8B030D-6E8A-4147-A177-3AD203B41FA5}">
                      <a16:colId xmlns:a16="http://schemas.microsoft.com/office/drawing/2014/main" val="392120928"/>
                    </a:ext>
                  </a:extLst>
                </a:gridCol>
                <a:gridCol w="614716">
                  <a:extLst>
                    <a:ext uri="{9D8B030D-6E8A-4147-A177-3AD203B41FA5}">
                      <a16:colId xmlns:a16="http://schemas.microsoft.com/office/drawing/2014/main" val="1549291662"/>
                    </a:ext>
                  </a:extLst>
                </a:gridCol>
                <a:gridCol w="781201">
                  <a:extLst>
                    <a:ext uri="{9D8B030D-6E8A-4147-A177-3AD203B41FA5}">
                      <a16:colId xmlns:a16="http://schemas.microsoft.com/office/drawing/2014/main" val="690590715"/>
                    </a:ext>
                  </a:extLst>
                </a:gridCol>
                <a:gridCol w="614716">
                  <a:extLst>
                    <a:ext uri="{9D8B030D-6E8A-4147-A177-3AD203B41FA5}">
                      <a16:colId xmlns:a16="http://schemas.microsoft.com/office/drawing/2014/main" val="3298830414"/>
                    </a:ext>
                  </a:extLst>
                </a:gridCol>
              </a:tblGrid>
              <a:tr h="405487">
                <a:tc>
                  <a:txBody>
                    <a:bodyPr/>
                    <a:lstStyle/>
                    <a:p>
                      <a:pPr algn="l" fontAlgn="ctr"/>
                      <a:r>
                        <a:rPr lang="en-US" sz="900" u="none" strike="noStrike">
                          <a:effectLst/>
                        </a:rPr>
                        <a:t>uid</a:t>
                      </a:r>
                      <a:endParaRPr lang="en-US"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ctr"/>
                </a:tc>
                <a:tc>
                  <a:txBody>
                    <a:bodyPr/>
                    <a:lstStyle/>
                    <a:p>
                      <a:pPr algn="l" fontAlgn="ctr"/>
                      <a:r>
                        <a:rPr lang="en-US" sz="900" u="none" strike="noStrike">
                          <a:effectLst/>
                        </a:rPr>
                        <a:t>name</a:t>
                      </a:r>
                      <a:endParaRPr lang="en-US"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ctr"/>
                </a:tc>
                <a:tc>
                  <a:txBody>
                    <a:bodyPr/>
                    <a:lstStyle/>
                    <a:p>
                      <a:pPr algn="l" fontAlgn="ctr"/>
                      <a:r>
                        <a:rPr lang="en-US" sz="900" u="none" strike="noStrike">
                          <a:effectLst/>
                        </a:rPr>
                        <a:t>sex</a:t>
                      </a:r>
                      <a:endParaRPr lang="en-US"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ctr"/>
                </a:tc>
                <a:tc>
                  <a:txBody>
                    <a:bodyPr/>
                    <a:lstStyle/>
                    <a:p>
                      <a:pPr algn="l" fontAlgn="ctr"/>
                      <a:r>
                        <a:rPr lang="en-US" sz="900" u="none" strike="noStrike">
                          <a:effectLst/>
                        </a:rPr>
                        <a:t>age</a:t>
                      </a:r>
                      <a:endParaRPr lang="en-US"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ctr"/>
                </a:tc>
                <a:tc>
                  <a:txBody>
                    <a:bodyPr/>
                    <a:lstStyle/>
                    <a:p>
                      <a:pPr algn="l" fontAlgn="ctr"/>
                      <a:r>
                        <a:rPr lang="en-US" sz="900" u="none" strike="noStrike" dirty="0">
                          <a:effectLst/>
                        </a:rPr>
                        <a:t>register time</a:t>
                      </a:r>
                      <a:endParaRPr lang="en-US" sz="900" b="0" i="0" u="none" strike="noStrike" dirty="0">
                        <a:solidFill>
                          <a:srgbClr val="000000"/>
                        </a:solidFill>
                        <a:effectLst/>
                        <a:latin typeface="等线" panose="02010600030101010101" pitchFamily="2" charset="-122"/>
                        <a:ea typeface="等线" panose="02010600030101010101" pitchFamily="2" charset="-122"/>
                      </a:endParaRPr>
                    </a:p>
                  </a:txBody>
                  <a:tcPr marL="4386" marR="4386" marT="4386" marB="0" anchor="ctr"/>
                </a:tc>
                <a:tc>
                  <a:txBody>
                    <a:bodyPr/>
                    <a:lstStyle/>
                    <a:p>
                      <a:pPr algn="l" fontAlgn="ctr"/>
                      <a:r>
                        <a:rPr lang="en-US" sz="900" u="none" strike="noStrike">
                          <a:effectLst/>
                        </a:rPr>
                        <a:t>membership level</a:t>
                      </a:r>
                      <a:endParaRPr lang="en-US"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ctr"/>
                </a:tc>
                <a:extLst>
                  <a:ext uri="{0D108BD9-81ED-4DB2-BD59-A6C34878D82A}">
                    <a16:rowId xmlns:a16="http://schemas.microsoft.com/office/drawing/2014/main" val="2750409143"/>
                  </a:ext>
                </a:extLst>
              </a:tr>
              <a:tr h="205935">
                <a:tc>
                  <a:txBody>
                    <a:bodyPr/>
                    <a:lstStyle/>
                    <a:p>
                      <a:pPr algn="l" fontAlgn="ctr"/>
                      <a:r>
                        <a:rPr lang="en-US" altLang="zh-CN" sz="900" u="none" strike="noStrike">
                          <a:effectLst/>
                        </a:rPr>
                        <a:t>0000001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ctr"/>
                </a:tc>
                <a:tc>
                  <a:txBody>
                    <a:bodyPr/>
                    <a:lstStyle/>
                    <a:p>
                      <a:pPr algn="l" fontAlgn="ctr"/>
                      <a:r>
                        <a:rPr lang="en-US" sz="900" u="none" strike="noStrike">
                          <a:effectLst/>
                        </a:rPr>
                        <a:t>Alex</a:t>
                      </a:r>
                      <a:endParaRPr lang="en-US"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ctr"/>
                </a:tc>
                <a:tc>
                  <a:txBody>
                    <a:bodyPr/>
                    <a:lstStyle/>
                    <a:p>
                      <a:pPr algn="l" fontAlgn="ctr"/>
                      <a:r>
                        <a:rPr lang="en-US" sz="900" u="none" strike="noStrike">
                          <a:effectLst/>
                        </a:rPr>
                        <a:t>female</a:t>
                      </a:r>
                      <a:endParaRPr lang="en-US"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ctr"/>
                </a:tc>
                <a:tc>
                  <a:txBody>
                    <a:bodyPr/>
                    <a:lstStyle/>
                    <a:p>
                      <a:pPr algn="r" fontAlgn="ctr"/>
                      <a:r>
                        <a:rPr lang="en-US" altLang="zh-CN" sz="900" u="none" strike="noStrike">
                          <a:effectLst/>
                        </a:rPr>
                        <a:t>26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ctr"/>
                </a:tc>
                <a:tc>
                  <a:txBody>
                    <a:bodyPr/>
                    <a:lstStyle/>
                    <a:p>
                      <a:pPr algn="r" fontAlgn="ctr"/>
                      <a:r>
                        <a:rPr lang="en-US" altLang="zh-CN" sz="900" u="none" strike="noStrike">
                          <a:effectLst/>
                        </a:rPr>
                        <a:t>20180108</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ctr"/>
                </a:tc>
                <a:tc>
                  <a:txBody>
                    <a:bodyPr/>
                    <a:lstStyle/>
                    <a:p>
                      <a:pPr algn="r" fontAlgn="ctr"/>
                      <a:r>
                        <a:rPr lang="en-US" altLang="zh-CN" sz="900" u="none" strike="noStrike">
                          <a:effectLst/>
                        </a:rPr>
                        <a:t>2</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ctr"/>
                </a:tc>
                <a:extLst>
                  <a:ext uri="{0D108BD9-81ED-4DB2-BD59-A6C34878D82A}">
                    <a16:rowId xmlns:a16="http://schemas.microsoft.com/office/drawing/2014/main" val="2785033468"/>
                  </a:ext>
                </a:extLst>
              </a:tr>
              <a:tr h="205935">
                <a:tc>
                  <a:txBody>
                    <a:bodyPr/>
                    <a:lstStyle/>
                    <a:p>
                      <a:pPr algn="l" fontAlgn="ctr"/>
                      <a:r>
                        <a:rPr lang="en-US" altLang="zh-CN" sz="900" u="none" strike="noStrike">
                          <a:effectLst/>
                        </a:rPr>
                        <a:t>0000002</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ctr"/>
                </a:tc>
                <a:tc>
                  <a:txBody>
                    <a:bodyPr/>
                    <a:lstStyle/>
                    <a:p>
                      <a:pPr algn="l" fontAlgn="ctr"/>
                      <a:r>
                        <a:rPr lang="en-US" sz="900" u="none" strike="noStrike">
                          <a:effectLst/>
                        </a:rPr>
                        <a:t>Bob</a:t>
                      </a:r>
                      <a:endParaRPr lang="en-US"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ctr"/>
                </a:tc>
                <a:tc>
                  <a:txBody>
                    <a:bodyPr/>
                    <a:lstStyle/>
                    <a:p>
                      <a:pPr algn="l" fontAlgn="ctr"/>
                      <a:r>
                        <a:rPr lang="en-US" sz="900" u="none" strike="noStrike">
                          <a:effectLst/>
                        </a:rPr>
                        <a:t>male</a:t>
                      </a:r>
                      <a:endParaRPr lang="en-US"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ctr"/>
                </a:tc>
                <a:tc>
                  <a:txBody>
                    <a:bodyPr/>
                    <a:lstStyle/>
                    <a:p>
                      <a:pPr algn="r" fontAlgn="ctr"/>
                      <a:r>
                        <a:rPr lang="en-US" altLang="zh-CN" sz="900" u="none" strike="noStrike">
                          <a:effectLst/>
                        </a:rPr>
                        <a:t>32</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ctr"/>
                </a:tc>
                <a:tc>
                  <a:txBody>
                    <a:bodyPr/>
                    <a:lstStyle/>
                    <a:p>
                      <a:pPr algn="r" fontAlgn="ctr"/>
                      <a:r>
                        <a:rPr lang="en-US" altLang="zh-CN" sz="900" u="none" strike="noStrike">
                          <a:effectLst/>
                        </a:rPr>
                        <a:t>20180608</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ctr"/>
                </a:tc>
                <a:tc>
                  <a:txBody>
                    <a:bodyPr/>
                    <a:lstStyle/>
                    <a:p>
                      <a:pPr algn="r" fontAlgn="ctr"/>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ctr"/>
                </a:tc>
                <a:extLst>
                  <a:ext uri="{0D108BD9-81ED-4DB2-BD59-A6C34878D82A}">
                    <a16:rowId xmlns:a16="http://schemas.microsoft.com/office/drawing/2014/main" val="2945129077"/>
                  </a:ext>
                </a:extLst>
              </a:tr>
              <a:tr h="205935">
                <a:tc>
                  <a:txBody>
                    <a:bodyPr/>
                    <a:lstStyle/>
                    <a:p>
                      <a:pPr algn="l" fontAlgn="ctr"/>
                      <a:r>
                        <a:rPr lang="en-US" altLang="zh-CN" sz="900" u="none" strike="noStrike">
                          <a:effectLst/>
                        </a:rPr>
                        <a:t>0000003</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ctr"/>
                </a:tc>
                <a:tc>
                  <a:txBody>
                    <a:bodyPr/>
                    <a:lstStyle/>
                    <a:p>
                      <a:pPr algn="l" fontAlgn="ctr"/>
                      <a:r>
                        <a:rPr lang="en-US" sz="900" u="none" strike="noStrike">
                          <a:effectLst/>
                        </a:rPr>
                        <a:t>Carl</a:t>
                      </a:r>
                      <a:endParaRPr lang="en-US"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ctr"/>
                </a:tc>
                <a:tc>
                  <a:txBody>
                    <a:bodyPr/>
                    <a:lstStyle/>
                    <a:p>
                      <a:pPr algn="l" fontAlgn="ctr"/>
                      <a:r>
                        <a:rPr lang="en-US" sz="900" u="none" strike="noStrike">
                          <a:effectLst/>
                        </a:rPr>
                        <a:t>female</a:t>
                      </a:r>
                      <a:endParaRPr lang="en-US"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ctr"/>
                </a:tc>
                <a:tc>
                  <a:txBody>
                    <a:bodyPr/>
                    <a:lstStyle/>
                    <a:p>
                      <a:pPr algn="r" fontAlgn="b"/>
                      <a:r>
                        <a:rPr lang="en-US" altLang="zh-CN" sz="900" u="none" strike="noStrike">
                          <a:effectLst/>
                        </a:rPr>
                        <a:t>40</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b"/>
                </a:tc>
                <a:tc>
                  <a:txBody>
                    <a:bodyPr/>
                    <a:lstStyle/>
                    <a:p>
                      <a:pPr algn="r" fontAlgn="b"/>
                      <a:r>
                        <a:rPr lang="en-US" altLang="zh-CN" sz="900" u="none" strike="noStrike">
                          <a:effectLst/>
                        </a:rPr>
                        <a:t>20150405</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b"/>
                </a:tc>
                <a:tc>
                  <a:txBody>
                    <a:bodyPr/>
                    <a:lstStyle/>
                    <a:p>
                      <a:pPr algn="r" fontAlgn="b"/>
                      <a:r>
                        <a:rPr lang="en-US" altLang="zh-CN" sz="900" u="none" strike="noStrike">
                          <a:effectLst/>
                        </a:rPr>
                        <a:t>3</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b"/>
                </a:tc>
                <a:extLst>
                  <a:ext uri="{0D108BD9-81ED-4DB2-BD59-A6C34878D82A}">
                    <a16:rowId xmlns:a16="http://schemas.microsoft.com/office/drawing/2014/main" val="3272103892"/>
                  </a:ext>
                </a:extLst>
              </a:tr>
              <a:tr h="205935">
                <a:tc>
                  <a:txBody>
                    <a:bodyPr/>
                    <a:lstStyle/>
                    <a:p>
                      <a:pPr algn="l" fontAlgn="ctr"/>
                      <a:r>
                        <a:rPr lang="en-US" altLang="zh-CN" sz="900" u="none" strike="noStrike">
                          <a:effectLst/>
                        </a:rPr>
                        <a:t>0000004</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ctr"/>
                </a:tc>
                <a:tc>
                  <a:txBody>
                    <a:bodyPr/>
                    <a:lstStyle/>
                    <a:p>
                      <a:pPr algn="l" fontAlgn="ctr"/>
                      <a:r>
                        <a:rPr lang="en-US" sz="900" u="none" strike="noStrike">
                          <a:effectLst/>
                        </a:rPr>
                        <a:t>David</a:t>
                      </a:r>
                      <a:endParaRPr lang="en-US"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ctr"/>
                </a:tc>
                <a:tc>
                  <a:txBody>
                    <a:bodyPr/>
                    <a:lstStyle/>
                    <a:p>
                      <a:pPr algn="l" fontAlgn="ctr"/>
                      <a:r>
                        <a:rPr lang="en-US" sz="900" u="none" strike="noStrike">
                          <a:effectLst/>
                        </a:rPr>
                        <a:t>male</a:t>
                      </a:r>
                      <a:endParaRPr lang="en-US"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ctr"/>
                </a:tc>
                <a:tc>
                  <a:txBody>
                    <a:bodyPr/>
                    <a:lstStyle/>
                    <a:p>
                      <a:pPr algn="r" fontAlgn="ctr"/>
                      <a:r>
                        <a:rPr lang="en-US" altLang="zh-CN" sz="900" u="none" strike="noStrike">
                          <a:effectLst/>
                        </a:rPr>
                        <a:t>23</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ctr"/>
                </a:tc>
                <a:tc>
                  <a:txBody>
                    <a:bodyPr/>
                    <a:lstStyle/>
                    <a:p>
                      <a:pPr algn="r" fontAlgn="ctr"/>
                      <a:r>
                        <a:rPr lang="en-US" altLang="zh-CN" sz="900" u="none" strike="noStrike">
                          <a:effectLst/>
                        </a:rPr>
                        <a:t>20170202</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ctr"/>
                </a:tc>
                <a:tc>
                  <a:txBody>
                    <a:bodyPr/>
                    <a:lstStyle/>
                    <a:p>
                      <a:pPr algn="r" fontAlgn="ctr"/>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ctr"/>
                </a:tc>
                <a:extLst>
                  <a:ext uri="{0D108BD9-81ED-4DB2-BD59-A6C34878D82A}">
                    <a16:rowId xmlns:a16="http://schemas.microsoft.com/office/drawing/2014/main" val="1969496963"/>
                  </a:ext>
                </a:extLst>
              </a:tr>
              <a:tr h="205935">
                <a:tc>
                  <a:txBody>
                    <a:bodyPr/>
                    <a:lstStyle/>
                    <a:p>
                      <a:pPr algn="l" fontAlgn="ctr"/>
                      <a:r>
                        <a:rPr lang="en-US" altLang="zh-CN" sz="900" u="none" strike="noStrike">
                          <a:effectLst/>
                        </a:rPr>
                        <a:t>0000005</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ctr"/>
                </a:tc>
                <a:tc>
                  <a:txBody>
                    <a:bodyPr/>
                    <a:lstStyle/>
                    <a:p>
                      <a:pPr algn="l" fontAlgn="ctr"/>
                      <a:r>
                        <a:rPr lang="en-US" sz="900" u="none" strike="noStrike">
                          <a:effectLst/>
                        </a:rPr>
                        <a:t>Eson</a:t>
                      </a:r>
                      <a:endParaRPr lang="en-US"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ctr"/>
                </a:tc>
                <a:tc>
                  <a:txBody>
                    <a:bodyPr/>
                    <a:lstStyle/>
                    <a:p>
                      <a:pPr algn="l" fontAlgn="ctr"/>
                      <a:r>
                        <a:rPr lang="en-US" sz="900" u="none" strike="noStrike">
                          <a:effectLst/>
                        </a:rPr>
                        <a:t>male</a:t>
                      </a:r>
                      <a:endParaRPr lang="en-US"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ctr"/>
                </a:tc>
                <a:tc>
                  <a:txBody>
                    <a:bodyPr/>
                    <a:lstStyle/>
                    <a:p>
                      <a:pPr algn="r" fontAlgn="ctr"/>
                      <a:r>
                        <a:rPr lang="en-US" altLang="zh-CN" sz="900" u="none" strike="noStrike">
                          <a:effectLst/>
                        </a:rPr>
                        <a:t>45</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ctr"/>
                </a:tc>
                <a:tc>
                  <a:txBody>
                    <a:bodyPr/>
                    <a:lstStyle/>
                    <a:p>
                      <a:pPr algn="r" fontAlgn="b"/>
                      <a:r>
                        <a:rPr lang="en-US" altLang="zh-CN" sz="900" u="none" strike="noStrike">
                          <a:effectLst/>
                        </a:rPr>
                        <a:t>20170507</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b"/>
                </a:tc>
                <a:tc>
                  <a:txBody>
                    <a:bodyPr/>
                    <a:lstStyle/>
                    <a:p>
                      <a:pPr algn="r" fontAlgn="ctr"/>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ctr"/>
                </a:tc>
                <a:extLst>
                  <a:ext uri="{0D108BD9-81ED-4DB2-BD59-A6C34878D82A}">
                    <a16:rowId xmlns:a16="http://schemas.microsoft.com/office/drawing/2014/main" val="3229097833"/>
                  </a:ext>
                </a:extLst>
              </a:tr>
              <a:tr h="205935">
                <a:tc>
                  <a:txBody>
                    <a:bodyPr/>
                    <a:lstStyle/>
                    <a:p>
                      <a:pPr algn="l" fontAlgn="ctr"/>
                      <a:r>
                        <a:rPr lang="en-US" altLang="zh-CN" sz="900" u="none" strike="noStrike">
                          <a:effectLst/>
                        </a:rPr>
                        <a:t>0000006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ctr"/>
                </a:tc>
                <a:tc>
                  <a:txBody>
                    <a:bodyPr/>
                    <a:lstStyle/>
                    <a:p>
                      <a:pPr algn="l" fontAlgn="ctr"/>
                      <a:r>
                        <a:rPr lang="en-US" sz="900" u="none" strike="noStrike">
                          <a:effectLst/>
                        </a:rPr>
                        <a:t>Far</a:t>
                      </a:r>
                      <a:endParaRPr lang="en-US"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ctr"/>
                </a:tc>
                <a:tc>
                  <a:txBody>
                    <a:bodyPr/>
                    <a:lstStyle/>
                    <a:p>
                      <a:pPr algn="l" fontAlgn="ctr"/>
                      <a:r>
                        <a:rPr lang="en-US" sz="900" u="none" strike="noStrike">
                          <a:effectLst/>
                        </a:rPr>
                        <a:t>male</a:t>
                      </a:r>
                      <a:endParaRPr lang="en-US"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ctr"/>
                </a:tc>
                <a:tc>
                  <a:txBody>
                    <a:bodyPr/>
                    <a:lstStyle/>
                    <a:p>
                      <a:pPr algn="r" fontAlgn="ctr"/>
                      <a:r>
                        <a:rPr lang="en-US" altLang="zh-CN" sz="900" u="none" strike="noStrike">
                          <a:effectLst/>
                        </a:rPr>
                        <a:t>33</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ctr"/>
                </a:tc>
                <a:tc>
                  <a:txBody>
                    <a:bodyPr/>
                    <a:lstStyle/>
                    <a:p>
                      <a:pPr algn="r" fontAlgn="ctr"/>
                      <a:r>
                        <a:rPr lang="en-US" altLang="zh-CN" sz="900" u="none" strike="noStrike" dirty="0">
                          <a:effectLst/>
                        </a:rPr>
                        <a:t>20190409</a:t>
                      </a:r>
                      <a:endParaRPr lang="en-US" altLang="zh-CN" sz="900" b="0" i="0" u="none" strike="noStrike" dirty="0">
                        <a:solidFill>
                          <a:srgbClr val="000000"/>
                        </a:solidFill>
                        <a:effectLst/>
                        <a:latin typeface="等线" panose="02010600030101010101" pitchFamily="2" charset="-122"/>
                        <a:ea typeface="等线" panose="02010600030101010101" pitchFamily="2" charset="-122"/>
                      </a:endParaRPr>
                    </a:p>
                  </a:txBody>
                  <a:tcPr marL="4386" marR="4386" marT="4386" marB="0" anchor="ctr"/>
                </a:tc>
                <a:tc>
                  <a:txBody>
                    <a:bodyPr/>
                    <a:lstStyle/>
                    <a:p>
                      <a:pPr algn="r" fontAlgn="ctr"/>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ctr"/>
                </a:tc>
                <a:extLst>
                  <a:ext uri="{0D108BD9-81ED-4DB2-BD59-A6C34878D82A}">
                    <a16:rowId xmlns:a16="http://schemas.microsoft.com/office/drawing/2014/main" val="1951662685"/>
                  </a:ext>
                </a:extLst>
              </a:tr>
              <a:tr h="205935">
                <a:tc>
                  <a:txBody>
                    <a:bodyPr/>
                    <a:lstStyle/>
                    <a:p>
                      <a:pPr algn="l" fontAlgn="ctr"/>
                      <a:r>
                        <a:rPr lang="en-US" altLang="zh-CN" sz="900" u="none" strike="noStrike">
                          <a:effectLst/>
                        </a:rPr>
                        <a:t>0000007</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ctr"/>
                </a:tc>
                <a:tc>
                  <a:txBody>
                    <a:bodyPr/>
                    <a:lstStyle/>
                    <a:p>
                      <a:pPr algn="l" fontAlgn="ctr"/>
                      <a:r>
                        <a:rPr lang="en-US" sz="900" u="none" strike="noStrike">
                          <a:effectLst/>
                        </a:rPr>
                        <a:t>Grace</a:t>
                      </a:r>
                      <a:endParaRPr lang="en-US"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ctr"/>
                </a:tc>
                <a:tc>
                  <a:txBody>
                    <a:bodyPr/>
                    <a:lstStyle/>
                    <a:p>
                      <a:pPr algn="l" fontAlgn="ctr"/>
                      <a:r>
                        <a:rPr lang="en-US" sz="900" u="none" strike="noStrike">
                          <a:effectLst/>
                        </a:rPr>
                        <a:t>female</a:t>
                      </a:r>
                      <a:endParaRPr lang="en-US"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ctr"/>
                </a:tc>
                <a:tc>
                  <a:txBody>
                    <a:bodyPr/>
                    <a:lstStyle/>
                    <a:p>
                      <a:pPr algn="r" fontAlgn="ctr"/>
                      <a:r>
                        <a:rPr lang="en-US" altLang="zh-CN" sz="900" u="none" strike="noStrike">
                          <a:effectLst/>
                        </a:rPr>
                        <a:t>37</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ctr"/>
                </a:tc>
                <a:tc>
                  <a:txBody>
                    <a:bodyPr/>
                    <a:lstStyle/>
                    <a:p>
                      <a:pPr algn="r" fontAlgn="b"/>
                      <a:r>
                        <a:rPr lang="en-US" altLang="zh-CN" sz="900" u="none" strike="noStrike">
                          <a:effectLst/>
                        </a:rPr>
                        <a:t>20121212</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b"/>
                </a:tc>
                <a:tc>
                  <a:txBody>
                    <a:bodyPr/>
                    <a:lstStyle/>
                    <a:p>
                      <a:pPr algn="r" fontAlgn="b"/>
                      <a:r>
                        <a:rPr lang="en-US" altLang="zh-CN" sz="900" u="none" strike="noStrike">
                          <a:effectLst/>
                        </a:rPr>
                        <a:t>3</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b"/>
                </a:tc>
                <a:extLst>
                  <a:ext uri="{0D108BD9-81ED-4DB2-BD59-A6C34878D82A}">
                    <a16:rowId xmlns:a16="http://schemas.microsoft.com/office/drawing/2014/main" val="3774292777"/>
                  </a:ext>
                </a:extLst>
              </a:tr>
              <a:tr h="205935">
                <a:tc>
                  <a:txBody>
                    <a:bodyPr/>
                    <a:lstStyle/>
                    <a:p>
                      <a:pPr algn="l" fontAlgn="ctr"/>
                      <a:r>
                        <a:rPr lang="en-US" altLang="zh-CN" sz="900" u="none" strike="noStrike">
                          <a:effectLst/>
                        </a:rPr>
                        <a:t>0000008</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ctr"/>
                </a:tc>
                <a:tc>
                  <a:txBody>
                    <a:bodyPr/>
                    <a:lstStyle/>
                    <a:p>
                      <a:pPr algn="l" fontAlgn="ctr"/>
                      <a:r>
                        <a:rPr lang="en-US" sz="900" u="none" strike="noStrike">
                          <a:effectLst/>
                        </a:rPr>
                        <a:t>Helen</a:t>
                      </a:r>
                      <a:endParaRPr lang="en-US"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ctr"/>
                </a:tc>
                <a:tc>
                  <a:txBody>
                    <a:bodyPr/>
                    <a:lstStyle/>
                    <a:p>
                      <a:pPr algn="l" fontAlgn="ctr"/>
                      <a:r>
                        <a:rPr lang="en-US" sz="900" u="none" strike="noStrike">
                          <a:effectLst/>
                        </a:rPr>
                        <a:t>male</a:t>
                      </a:r>
                      <a:endParaRPr lang="en-US"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ctr"/>
                </a:tc>
                <a:tc>
                  <a:txBody>
                    <a:bodyPr/>
                    <a:lstStyle/>
                    <a:p>
                      <a:pPr algn="r" fontAlgn="ctr"/>
                      <a:r>
                        <a:rPr lang="en-US" altLang="zh-CN" sz="900" u="none" strike="noStrike">
                          <a:effectLst/>
                        </a:rPr>
                        <a:t>61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ctr"/>
                </a:tc>
                <a:tc>
                  <a:txBody>
                    <a:bodyPr/>
                    <a:lstStyle/>
                    <a:p>
                      <a:pPr algn="r" fontAlgn="b"/>
                      <a:r>
                        <a:rPr lang="en-US" altLang="zh-CN" sz="900" u="none" strike="noStrike">
                          <a:effectLst/>
                        </a:rPr>
                        <a:t>20090304</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b"/>
                </a:tc>
                <a:tc>
                  <a:txBody>
                    <a:bodyPr/>
                    <a:lstStyle/>
                    <a:p>
                      <a:pPr algn="r" fontAlgn="b"/>
                      <a:r>
                        <a:rPr lang="en-US" altLang="zh-CN" sz="900" u="none" strike="noStrike">
                          <a:effectLst/>
                        </a:rPr>
                        <a:t>5</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b"/>
                </a:tc>
                <a:extLst>
                  <a:ext uri="{0D108BD9-81ED-4DB2-BD59-A6C34878D82A}">
                    <a16:rowId xmlns:a16="http://schemas.microsoft.com/office/drawing/2014/main" val="3586053448"/>
                  </a:ext>
                </a:extLst>
              </a:tr>
              <a:tr h="205935">
                <a:tc>
                  <a:txBody>
                    <a:bodyPr/>
                    <a:lstStyle/>
                    <a:p>
                      <a:pPr algn="l" fontAlgn="ctr"/>
                      <a:r>
                        <a:rPr lang="en-US" altLang="zh-CN" sz="900" u="none" strike="noStrike">
                          <a:effectLst/>
                        </a:rPr>
                        <a:t>0000009</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ctr"/>
                </a:tc>
                <a:tc>
                  <a:txBody>
                    <a:bodyPr/>
                    <a:lstStyle/>
                    <a:p>
                      <a:pPr algn="l" fontAlgn="ctr"/>
                      <a:r>
                        <a:rPr lang="en-US" sz="900" u="none" strike="noStrike">
                          <a:effectLst/>
                        </a:rPr>
                        <a:t>Jenny</a:t>
                      </a:r>
                      <a:endParaRPr lang="en-US"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ctr"/>
                </a:tc>
                <a:tc>
                  <a:txBody>
                    <a:bodyPr/>
                    <a:lstStyle/>
                    <a:p>
                      <a:pPr algn="l" fontAlgn="ctr"/>
                      <a:r>
                        <a:rPr lang="en-US" sz="900" u="none" strike="noStrike">
                          <a:effectLst/>
                        </a:rPr>
                        <a:t>female</a:t>
                      </a:r>
                      <a:endParaRPr lang="en-US"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ctr"/>
                </a:tc>
                <a:tc>
                  <a:txBody>
                    <a:bodyPr/>
                    <a:lstStyle/>
                    <a:p>
                      <a:pPr algn="r" fontAlgn="ctr"/>
                      <a:r>
                        <a:rPr lang="en-US" altLang="zh-CN" sz="900" u="none" strike="noStrike">
                          <a:effectLst/>
                        </a:rPr>
                        <a:t>33</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ctr"/>
                </a:tc>
                <a:tc>
                  <a:txBody>
                    <a:bodyPr/>
                    <a:lstStyle/>
                    <a:p>
                      <a:pPr algn="r" fontAlgn="b"/>
                      <a:r>
                        <a:rPr lang="en-US" altLang="zh-CN" sz="900" u="none" strike="noStrike">
                          <a:effectLst/>
                        </a:rPr>
                        <a:t>20180303</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b"/>
                </a:tc>
                <a:tc>
                  <a:txBody>
                    <a:bodyPr/>
                    <a:lstStyle/>
                    <a:p>
                      <a:pPr algn="r" fontAlgn="ctr"/>
                      <a:r>
                        <a:rPr lang="en-US" altLang="zh-CN" sz="900" u="none" strike="noStrike">
                          <a:effectLst/>
                        </a:rPr>
                        <a:t>3</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ctr"/>
                </a:tc>
                <a:extLst>
                  <a:ext uri="{0D108BD9-81ED-4DB2-BD59-A6C34878D82A}">
                    <a16:rowId xmlns:a16="http://schemas.microsoft.com/office/drawing/2014/main" val="5957635"/>
                  </a:ext>
                </a:extLst>
              </a:tr>
              <a:tr h="205935">
                <a:tc>
                  <a:txBody>
                    <a:bodyPr/>
                    <a:lstStyle/>
                    <a:p>
                      <a:pPr algn="l" fontAlgn="ctr"/>
                      <a:r>
                        <a:rPr lang="en-US" altLang="zh-CN" sz="900" u="none" strike="noStrike">
                          <a:effectLst/>
                        </a:rPr>
                        <a:t>0000010</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ctr"/>
                </a:tc>
                <a:tc>
                  <a:txBody>
                    <a:bodyPr/>
                    <a:lstStyle/>
                    <a:p>
                      <a:pPr algn="l" fontAlgn="ctr"/>
                      <a:r>
                        <a:rPr lang="en-US" sz="900" u="none" strike="noStrike">
                          <a:effectLst/>
                        </a:rPr>
                        <a:t>Karl</a:t>
                      </a:r>
                      <a:endParaRPr lang="en-US"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ctr"/>
                </a:tc>
                <a:tc>
                  <a:txBody>
                    <a:bodyPr/>
                    <a:lstStyle/>
                    <a:p>
                      <a:pPr algn="l" fontAlgn="ctr"/>
                      <a:r>
                        <a:rPr lang="en-US" sz="900" u="none" strike="noStrike" dirty="0">
                          <a:effectLst/>
                        </a:rPr>
                        <a:t>male</a:t>
                      </a:r>
                      <a:endParaRPr lang="en-US" sz="900" b="0" i="0" u="none" strike="noStrike" dirty="0">
                        <a:solidFill>
                          <a:srgbClr val="000000"/>
                        </a:solidFill>
                        <a:effectLst/>
                        <a:latin typeface="等线" panose="02010600030101010101" pitchFamily="2" charset="-122"/>
                        <a:ea typeface="等线" panose="02010600030101010101" pitchFamily="2" charset="-122"/>
                      </a:endParaRPr>
                    </a:p>
                  </a:txBody>
                  <a:tcPr marL="4386" marR="4386" marT="4386" marB="0" anchor="ctr"/>
                </a:tc>
                <a:tc>
                  <a:txBody>
                    <a:bodyPr/>
                    <a:lstStyle/>
                    <a:p>
                      <a:pPr algn="r" fontAlgn="ctr"/>
                      <a:r>
                        <a:rPr lang="en-US" altLang="zh-CN" sz="900" u="none" strike="noStrike" dirty="0">
                          <a:effectLst/>
                        </a:rPr>
                        <a:t>25</a:t>
                      </a:r>
                      <a:endParaRPr lang="en-US" altLang="zh-CN" sz="900" b="0" i="0" u="none" strike="noStrike" dirty="0">
                        <a:solidFill>
                          <a:srgbClr val="000000"/>
                        </a:solidFill>
                        <a:effectLst/>
                        <a:latin typeface="等线" panose="02010600030101010101" pitchFamily="2" charset="-122"/>
                        <a:ea typeface="等线" panose="02010600030101010101" pitchFamily="2" charset="-122"/>
                      </a:endParaRPr>
                    </a:p>
                  </a:txBody>
                  <a:tcPr marL="4386" marR="4386" marT="4386" marB="0" anchor="ctr"/>
                </a:tc>
                <a:tc>
                  <a:txBody>
                    <a:bodyPr/>
                    <a:lstStyle/>
                    <a:p>
                      <a:pPr algn="r" fontAlgn="b"/>
                      <a:r>
                        <a:rPr lang="en-US" altLang="zh-CN" sz="900" u="none" strike="noStrike">
                          <a:effectLst/>
                        </a:rPr>
                        <a:t>20191220</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b"/>
                </a:tc>
                <a:tc>
                  <a:txBody>
                    <a:bodyPr/>
                    <a:lstStyle/>
                    <a:p>
                      <a:pPr algn="r" fontAlgn="b"/>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b"/>
                </a:tc>
                <a:extLst>
                  <a:ext uri="{0D108BD9-81ED-4DB2-BD59-A6C34878D82A}">
                    <a16:rowId xmlns:a16="http://schemas.microsoft.com/office/drawing/2014/main" val="47006753"/>
                  </a:ext>
                </a:extLst>
              </a:tr>
              <a:tr h="205935">
                <a:tc>
                  <a:txBody>
                    <a:bodyPr/>
                    <a:lstStyle/>
                    <a:p>
                      <a:pPr algn="l" fontAlgn="ctr"/>
                      <a:r>
                        <a:rPr lang="en-US" altLang="zh-CN" sz="900" u="none" strike="noStrike">
                          <a:effectLst/>
                        </a:rPr>
                        <a:t>0000011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ctr"/>
                </a:tc>
                <a:tc>
                  <a:txBody>
                    <a:bodyPr/>
                    <a:lstStyle/>
                    <a:p>
                      <a:pPr algn="l" fontAlgn="ctr"/>
                      <a:r>
                        <a:rPr lang="en-US" sz="900" u="none" strike="noStrike">
                          <a:effectLst/>
                        </a:rPr>
                        <a:t>Lam</a:t>
                      </a:r>
                      <a:endParaRPr lang="en-US"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ctr"/>
                </a:tc>
                <a:tc>
                  <a:txBody>
                    <a:bodyPr/>
                    <a:lstStyle/>
                    <a:p>
                      <a:pPr algn="l" fontAlgn="ctr"/>
                      <a:r>
                        <a:rPr lang="en-US" sz="900" u="none" strike="noStrike">
                          <a:effectLst/>
                        </a:rPr>
                        <a:t>male</a:t>
                      </a:r>
                      <a:endParaRPr lang="en-US"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ctr"/>
                </a:tc>
                <a:tc>
                  <a:txBody>
                    <a:bodyPr/>
                    <a:lstStyle/>
                    <a:p>
                      <a:pPr algn="r" fontAlgn="ctr"/>
                      <a:r>
                        <a:rPr lang="en-US" altLang="zh-CN" sz="900" u="none" strike="noStrike">
                          <a:effectLst/>
                        </a:rPr>
                        <a:t>28</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ctr"/>
                </a:tc>
                <a:tc>
                  <a:txBody>
                    <a:bodyPr/>
                    <a:lstStyle/>
                    <a:p>
                      <a:pPr algn="r" fontAlgn="b"/>
                      <a:r>
                        <a:rPr lang="en-US" altLang="zh-CN" sz="900" u="none" strike="noStrike">
                          <a:effectLst/>
                        </a:rPr>
                        <a:t>20140708</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b"/>
                </a:tc>
                <a:tc>
                  <a:txBody>
                    <a:bodyPr/>
                    <a:lstStyle/>
                    <a:p>
                      <a:pPr algn="r" fontAlgn="b"/>
                      <a:r>
                        <a:rPr lang="en-US" altLang="zh-CN" sz="900" u="none" strike="noStrike">
                          <a:effectLst/>
                        </a:rPr>
                        <a:t>4</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b"/>
                </a:tc>
                <a:extLst>
                  <a:ext uri="{0D108BD9-81ED-4DB2-BD59-A6C34878D82A}">
                    <a16:rowId xmlns:a16="http://schemas.microsoft.com/office/drawing/2014/main" val="2405663996"/>
                  </a:ext>
                </a:extLst>
              </a:tr>
              <a:tr h="205935">
                <a:tc>
                  <a:txBody>
                    <a:bodyPr/>
                    <a:lstStyle/>
                    <a:p>
                      <a:pPr algn="l" fontAlgn="ctr"/>
                      <a:r>
                        <a:rPr lang="en-US" altLang="zh-CN" sz="900" u="none" strike="noStrike">
                          <a:effectLst/>
                        </a:rPr>
                        <a:t>0000012</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ctr"/>
                </a:tc>
                <a:tc>
                  <a:txBody>
                    <a:bodyPr/>
                    <a:lstStyle/>
                    <a:p>
                      <a:pPr algn="l" fontAlgn="ctr"/>
                      <a:r>
                        <a:rPr lang="en-US" sz="900" u="none" strike="noStrike">
                          <a:effectLst/>
                        </a:rPr>
                        <a:t>Mom</a:t>
                      </a:r>
                      <a:endParaRPr lang="en-US"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ctr"/>
                </a:tc>
                <a:tc>
                  <a:txBody>
                    <a:bodyPr/>
                    <a:lstStyle/>
                    <a:p>
                      <a:pPr algn="l" fontAlgn="ctr"/>
                      <a:r>
                        <a:rPr lang="en-US" sz="900" u="none" strike="noStrike" dirty="0">
                          <a:effectLst/>
                        </a:rPr>
                        <a:t>female</a:t>
                      </a:r>
                      <a:endParaRPr lang="en-US" sz="900" b="0" i="0" u="none" strike="noStrike" dirty="0">
                        <a:solidFill>
                          <a:srgbClr val="000000"/>
                        </a:solidFill>
                        <a:effectLst/>
                        <a:latin typeface="等线" panose="02010600030101010101" pitchFamily="2" charset="-122"/>
                        <a:ea typeface="等线" panose="02010600030101010101" pitchFamily="2" charset="-122"/>
                      </a:endParaRPr>
                    </a:p>
                  </a:txBody>
                  <a:tcPr marL="4386" marR="4386" marT="4386" marB="0" anchor="ctr"/>
                </a:tc>
                <a:tc>
                  <a:txBody>
                    <a:bodyPr/>
                    <a:lstStyle/>
                    <a:p>
                      <a:pPr algn="r" fontAlgn="ctr"/>
                      <a:r>
                        <a:rPr lang="en-US" altLang="zh-CN" sz="900" u="none" strike="noStrike" dirty="0">
                          <a:effectLst/>
                        </a:rPr>
                        <a:t>31</a:t>
                      </a:r>
                      <a:endParaRPr lang="en-US" altLang="zh-CN" sz="900" b="0" i="0" u="none" strike="noStrike" dirty="0">
                        <a:solidFill>
                          <a:srgbClr val="000000"/>
                        </a:solidFill>
                        <a:effectLst/>
                        <a:latin typeface="等线" panose="02010600030101010101" pitchFamily="2" charset="-122"/>
                        <a:ea typeface="等线" panose="02010600030101010101" pitchFamily="2" charset="-122"/>
                      </a:endParaRPr>
                    </a:p>
                  </a:txBody>
                  <a:tcPr marL="4386" marR="4386" marT="4386" marB="0" anchor="ctr"/>
                </a:tc>
                <a:tc>
                  <a:txBody>
                    <a:bodyPr/>
                    <a:lstStyle/>
                    <a:p>
                      <a:pPr algn="r" fontAlgn="b"/>
                      <a:r>
                        <a:rPr lang="en-US" altLang="zh-CN" sz="900" u="none" strike="noStrike">
                          <a:effectLst/>
                        </a:rPr>
                        <a:t>20180209</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4386" marR="4386" marT="4386" marB="0" anchor="b"/>
                </a:tc>
                <a:tc>
                  <a:txBody>
                    <a:bodyPr/>
                    <a:lstStyle/>
                    <a:p>
                      <a:pPr algn="r" fontAlgn="b"/>
                      <a:r>
                        <a:rPr lang="en-US" altLang="zh-CN" sz="900" u="none" strike="noStrike" dirty="0">
                          <a:effectLst/>
                        </a:rPr>
                        <a:t>2</a:t>
                      </a:r>
                      <a:endParaRPr lang="en-US" altLang="zh-CN" sz="900" b="0" i="0" u="none" strike="noStrike" dirty="0">
                        <a:solidFill>
                          <a:srgbClr val="000000"/>
                        </a:solidFill>
                        <a:effectLst/>
                        <a:latin typeface="等线" panose="02010600030101010101" pitchFamily="2" charset="-122"/>
                        <a:ea typeface="等线" panose="02010600030101010101" pitchFamily="2" charset="-122"/>
                      </a:endParaRPr>
                    </a:p>
                  </a:txBody>
                  <a:tcPr marL="4386" marR="4386" marT="4386" marB="0" anchor="b"/>
                </a:tc>
                <a:extLst>
                  <a:ext uri="{0D108BD9-81ED-4DB2-BD59-A6C34878D82A}">
                    <a16:rowId xmlns:a16="http://schemas.microsoft.com/office/drawing/2014/main" val="1690999297"/>
                  </a:ext>
                </a:extLst>
              </a:tr>
            </a:tbl>
          </a:graphicData>
        </a:graphic>
      </p:graphicFrame>
      <p:sp>
        <p:nvSpPr>
          <p:cNvPr id="16" name="箭头: 上弧形 15">
            <a:extLst>
              <a:ext uri="{FF2B5EF4-FFF2-40B4-BE49-F238E27FC236}">
                <a16:creationId xmlns:a16="http://schemas.microsoft.com/office/drawing/2014/main" id="{39178F6F-0913-4845-AAAE-72AD63CDD7DC}"/>
              </a:ext>
            </a:extLst>
          </p:cNvPr>
          <p:cNvSpPr/>
          <p:nvPr/>
        </p:nvSpPr>
        <p:spPr>
          <a:xfrm rot="151578">
            <a:off x="2244464" y="2349130"/>
            <a:ext cx="7235129" cy="582654"/>
          </a:xfrm>
          <a:prstGeom prst="curvedDownArrow">
            <a:avLst>
              <a:gd name="adj1" fmla="val 25000"/>
              <a:gd name="adj2" fmla="val 50000"/>
              <a:gd name="adj3" fmla="val 31074"/>
            </a:avLst>
          </a:prstGeom>
          <a:solidFill>
            <a:srgbClr val="9B1717"/>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5" tIns="73135" rIns="73135" bIns="73135"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sp>
        <p:nvSpPr>
          <p:cNvPr id="17" name="椭圆 16">
            <a:extLst>
              <a:ext uri="{FF2B5EF4-FFF2-40B4-BE49-F238E27FC236}">
                <a16:creationId xmlns:a16="http://schemas.microsoft.com/office/drawing/2014/main" id="{6AB0371D-9AFD-458A-ABD2-98C4776B756C}"/>
              </a:ext>
            </a:extLst>
          </p:cNvPr>
          <p:cNvSpPr/>
          <p:nvPr/>
        </p:nvSpPr>
        <p:spPr>
          <a:xfrm>
            <a:off x="7931779" y="5300775"/>
            <a:ext cx="1871775" cy="899892"/>
          </a:xfrm>
          <a:prstGeom prst="ellipse">
            <a:avLst/>
          </a:prstGeom>
          <a:solidFill>
            <a:srgbClr val="9B1717"/>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5" tIns="73135" rIns="73135" bIns="73135" numCol="1" spcCol="0" rtlCol="0" fromWordArt="0" anchor="ctr" anchorCtr="0" forceAA="0" compatLnSpc="1">
            <a:prstTxWarp prst="textNoShape">
              <a:avLst/>
            </a:prstTxWarp>
            <a:noAutofit/>
          </a:bodyPr>
          <a:lstStyle/>
          <a:p>
            <a:pPr algn="ctr">
              <a:lnSpc>
                <a:spcPct val="90000"/>
              </a:lnSpc>
              <a:spcBef>
                <a:spcPts val="900"/>
              </a:spcBef>
            </a:pPr>
            <a:r>
              <a:rPr lang="en-US" altLang="zh-CN" sz="1400" b="1" dirty="0">
                <a:solidFill>
                  <a:schemeClr val="bg1"/>
                </a:solidFill>
                <a:latin typeface="Palatino Linotype" charset="0"/>
                <a:ea typeface="Palatino Linotype" charset="0"/>
                <a:cs typeface="Palatino Linotype" charset="0"/>
              </a:rPr>
              <a:t>New customer</a:t>
            </a:r>
            <a:endParaRPr lang="zh-CN" altLang="en-US" sz="1400" b="1" dirty="0" err="1">
              <a:solidFill>
                <a:schemeClr val="bg1"/>
              </a:solidFill>
              <a:latin typeface="Palatino Linotype" charset="0"/>
              <a:ea typeface="Palatino Linotype" charset="0"/>
              <a:cs typeface="Palatino Linotype" charset="0"/>
            </a:endParaRPr>
          </a:p>
        </p:txBody>
      </p:sp>
      <p:cxnSp>
        <p:nvCxnSpPr>
          <p:cNvPr id="20" name="直接箭头连接符 19">
            <a:extLst>
              <a:ext uri="{FF2B5EF4-FFF2-40B4-BE49-F238E27FC236}">
                <a16:creationId xmlns:a16="http://schemas.microsoft.com/office/drawing/2014/main" id="{80F1E0DF-BA83-4CB8-BFD8-C35ECD81D442}"/>
              </a:ext>
            </a:extLst>
          </p:cNvPr>
          <p:cNvCxnSpPr>
            <a:cxnSpLocks/>
          </p:cNvCxnSpPr>
          <p:nvPr/>
        </p:nvCxnSpPr>
        <p:spPr>
          <a:xfrm flipV="1">
            <a:off x="9119636" y="4292896"/>
            <a:ext cx="503939" cy="1011402"/>
          </a:xfrm>
          <a:prstGeom prst="straightConnector1">
            <a:avLst/>
          </a:prstGeom>
          <a:ln>
            <a:solidFill>
              <a:srgbClr val="9B1717"/>
            </a:solidFill>
            <a:headEnd type="none" w="med" len="med"/>
            <a:tailEnd type="triangle"/>
          </a:ln>
        </p:spPr>
        <p:style>
          <a:lnRef idx="3">
            <a:schemeClr val="dk1"/>
          </a:lnRef>
          <a:fillRef idx="0">
            <a:schemeClr val="dk1"/>
          </a:fillRef>
          <a:effectRef idx="2">
            <a:schemeClr val="dk1"/>
          </a:effectRef>
          <a:fontRef idx="minor">
            <a:schemeClr val="tx1"/>
          </a:fontRef>
        </p:style>
      </p:cxnSp>
      <p:cxnSp>
        <p:nvCxnSpPr>
          <p:cNvPr id="25" name="直接箭头连接符 24">
            <a:extLst>
              <a:ext uri="{FF2B5EF4-FFF2-40B4-BE49-F238E27FC236}">
                <a16:creationId xmlns:a16="http://schemas.microsoft.com/office/drawing/2014/main" id="{BE469D51-7277-4A1E-A231-7055B0A0C5D3}"/>
              </a:ext>
            </a:extLst>
          </p:cNvPr>
          <p:cNvCxnSpPr>
            <a:cxnSpLocks/>
          </p:cNvCxnSpPr>
          <p:nvPr/>
        </p:nvCxnSpPr>
        <p:spPr>
          <a:xfrm flipH="1" flipV="1">
            <a:off x="2388447" y="5657789"/>
            <a:ext cx="5759307" cy="372695"/>
          </a:xfrm>
          <a:prstGeom prst="straightConnector1">
            <a:avLst/>
          </a:prstGeom>
          <a:ln>
            <a:solidFill>
              <a:srgbClr val="9B1717"/>
            </a:solidFill>
            <a:headEnd type="none" w="med" len="med"/>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36686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_矩形 2">
            <a:extLst>
              <a:ext uri="{FF2B5EF4-FFF2-40B4-BE49-F238E27FC236}">
                <a16:creationId xmlns:a16="http://schemas.microsoft.com/office/drawing/2014/main" id="{DE7714CF-4288-4227-BA0F-A241C26A7CF5}"/>
              </a:ext>
            </a:extLst>
          </p:cNvPr>
          <p:cNvSpPr/>
          <p:nvPr>
            <p:custDataLst>
              <p:tags r:id="rId2"/>
            </p:custDataLst>
          </p:nvPr>
        </p:nvSpPr>
        <p:spPr>
          <a:xfrm>
            <a:off x="2667001" y="2890839"/>
            <a:ext cx="1179910" cy="1152525"/>
          </a:xfrm>
          <a:prstGeom prst="rect">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en-US" altLang="zh-CN" sz="4500" dirty="0">
                <a:solidFill>
                  <a:srgbClr val="FCFCFC"/>
                </a:solidFill>
                <a:latin typeface="Gungsuh" panose="02030600000101010101" pitchFamily="18" charset="-127"/>
              </a:rPr>
              <a:t>04</a:t>
            </a:r>
            <a:endParaRPr lang="zh-CN" altLang="en-US" sz="4500" dirty="0">
              <a:solidFill>
                <a:srgbClr val="FCFCFC"/>
              </a:solidFill>
              <a:latin typeface="Gungsuh" panose="02030600000101010101" pitchFamily="18" charset="-127"/>
            </a:endParaRPr>
          </a:p>
        </p:txBody>
      </p:sp>
      <p:sp>
        <p:nvSpPr>
          <p:cNvPr id="4" name="PA_文本框 3">
            <a:extLst>
              <a:ext uri="{FF2B5EF4-FFF2-40B4-BE49-F238E27FC236}">
                <a16:creationId xmlns:a16="http://schemas.microsoft.com/office/drawing/2014/main" id="{92CF3A66-E572-4B18-A5C8-065820B5702B}"/>
              </a:ext>
            </a:extLst>
          </p:cNvPr>
          <p:cNvSpPr txBox="1"/>
          <p:nvPr>
            <p:custDataLst>
              <p:tags r:id="rId3"/>
            </p:custDataLst>
          </p:nvPr>
        </p:nvSpPr>
        <p:spPr>
          <a:xfrm>
            <a:off x="2619377" y="2902744"/>
            <a:ext cx="1227535" cy="300038"/>
          </a:xfrm>
          <a:prstGeom prst="rect">
            <a:avLst/>
          </a:prstGeom>
          <a:noFill/>
        </p:spPr>
        <p:txBody>
          <a:bodyPr lIns="0" rIns="0"/>
          <a:lstStyle/>
          <a:p>
            <a:pPr algn="r">
              <a:defRPr/>
            </a:pPr>
            <a:r>
              <a:rPr lang="en-US" altLang="zh-CN" sz="1500" spc="375" dirty="0">
                <a:solidFill>
                  <a:srgbClr val="FCFCFC"/>
                </a:solidFill>
                <a:latin typeface="Gungsuh" panose="02030600000101010101" pitchFamily="18" charset="-127"/>
              </a:rPr>
              <a:t>PART</a:t>
            </a:r>
            <a:endParaRPr lang="zh-CN" altLang="en-US" sz="1500" spc="375" dirty="0">
              <a:solidFill>
                <a:srgbClr val="FCFCFC"/>
              </a:solidFill>
              <a:latin typeface="Gungsuh" panose="02030600000101010101" pitchFamily="18" charset="-127"/>
            </a:endParaRPr>
          </a:p>
        </p:txBody>
      </p:sp>
      <p:sp>
        <p:nvSpPr>
          <p:cNvPr id="5" name="PA_文本框 4">
            <a:extLst>
              <a:ext uri="{FF2B5EF4-FFF2-40B4-BE49-F238E27FC236}">
                <a16:creationId xmlns:a16="http://schemas.microsoft.com/office/drawing/2014/main" id="{B1ACFA47-5D0F-4092-9710-34F09863DC97}"/>
              </a:ext>
            </a:extLst>
          </p:cNvPr>
          <p:cNvSpPr txBox="1"/>
          <p:nvPr>
            <p:custDataLst>
              <p:tags r:id="rId4"/>
            </p:custDataLst>
          </p:nvPr>
        </p:nvSpPr>
        <p:spPr>
          <a:xfrm>
            <a:off x="1821595" y="2890837"/>
            <a:ext cx="7703405" cy="852488"/>
          </a:xfrm>
          <a:prstGeom prst="rect">
            <a:avLst/>
          </a:prstGeom>
          <a:noFill/>
        </p:spPr>
        <p:txBody>
          <a:bodyPr rIns="270000">
            <a:normAutofit/>
          </a:bodyPr>
          <a:lstStyle/>
          <a:p>
            <a:pPr algn="r">
              <a:defRPr/>
            </a:pPr>
            <a:r>
              <a:rPr lang="en-US" altLang="zh-CN" sz="3600" dirty="0">
                <a:solidFill>
                  <a:srgbClr val="C00000"/>
                </a:solidFill>
                <a:latin typeface="Palatino Linotype" charset="0"/>
                <a:ea typeface="Palatino Linotype" charset="0"/>
                <a:cs typeface="Palatino Linotype" charset="0"/>
              </a:rPr>
              <a:t>Data</a:t>
            </a:r>
            <a:r>
              <a:rPr lang="zh-CN" altLang="en-US" sz="3600" dirty="0">
                <a:solidFill>
                  <a:srgbClr val="C00000"/>
                </a:solidFill>
                <a:latin typeface="Palatino Linotype" charset="0"/>
                <a:ea typeface="Palatino Linotype" charset="0"/>
                <a:cs typeface="Palatino Linotype" charset="0"/>
              </a:rPr>
              <a:t> </a:t>
            </a:r>
            <a:r>
              <a:rPr lang="en-US" altLang="zh-CN" sz="3600" dirty="0">
                <a:solidFill>
                  <a:srgbClr val="C00000"/>
                </a:solidFill>
                <a:latin typeface="Palatino Linotype" charset="0"/>
                <a:ea typeface="Palatino Linotype" charset="0"/>
                <a:cs typeface="Palatino Linotype" charset="0"/>
              </a:rPr>
              <a:t>Analysis</a:t>
            </a:r>
          </a:p>
        </p:txBody>
      </p:sp>
      <p:cxnSp>
        <p:nvCxnSpPr>
          <p:cNvPr id="10" name="PA_直接连接符 9">
            <a:extLst>
              <a:ext uri="{FF2B5EF4-FFF2-40B4-BE49-F238E27FC236}">
                <a16:creationId xmlns:a16="http://schemas.microsoft.com/office/drawing/2014/main" id="{561E68A9-2C5E-454D-BB49-D6BFF6B5B250}"/>
              </a:ext>
            </a:extLst>
          </p:cNvPr>
          <p:cNvCxnSpPr>
            <a:cxnSpLocks/>
          </p:cNvCxnSpPr>
          <p:nvPr>
            <p:custDataLst>
              <p:tags r:id="rId5"/>
            </p:custDataLst>
          </p:nvPr>
        </p:nvCxnSpPr>
        <p:spPr>
          <a:xfrm>
            <a:off x="4136572" y="3743325"/>
            <a:ext cx="5388428"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8"/>
          <a:stretch>
            <a:fillRect/>
          </a:stretch>
        </p:blipFill>
        <p:spPr>
          <a:xfrm>
            <a:off x="9213009" y="571643"/>
            <a:ext cx="999862" cy="1016526"/>
          </a:xfrm>
          <a:prstGeom prst="rect">
            <a:avLst/>
          </a:prstGeom>
        </p:spPr>
      </p:pic>
    </p:spTree>
    <p:custDataLst>
      <p:tags r:id="rId1"/>
    </p:custDataLst>
    <p:extLst>
      <p:ext uri="{BB962C8B-B14F-4D97-AF65-F5344CB8AC3E}">
        <p14:creationId xmlns:p14="http://schemas.microsoft.com/office/powerpoint/2010/main" val="11775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par>
                                <p:cTn id="13" presetID="42"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par>
                                <p:cTn id="18" presetID="22" presetClass="entr" presetSubtype="8"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P spid="4"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Data Analysis</a:t>
            </a:r>
          </a:p>
        </p:txBody>
      </p:sp>
      <p:sp>
        <p:nvSpPr>
          <p:cNvPr id="6" name="Text Placeholder 5">
            <a:extLst>
              <a:ext uri="{FF2B5EF4-FFF2-40B4-BE49-F238E27FC236}">
                <a16:creationId xmlns:a16="http://schemas.microsoft.com/office/drawing/2014/main" id="{55EF691B-12A8-4C1F-94E2-2C672D4441B7}"/>
              </a:ext>
            </a:extLst>
          </p:cNvPr>
          <p:cNvSpPr txBox="1">
            <a:spLocks/>
          </p:cNvSpPr>
          <p:nvPr/>
        </p:nvSpPr>
        <p:spPr>
          <a:xfrm>
            <a:off x="1274019" y="1142003"/>
            <a:ext cx="9637341" cy="2286997"/>
          </a:xfrm>
          <a:prstGeom prst="rect">
            <a:avLst/>
          </a:prstGeom>
        </p:spPr>
        <p:txBody>
          <a:bodyPr/>
          <a:lstStyle>
            <a:lvl1pPr marL="188568" indent="-188568" algn="l" defTabSz="957925" rtl="0" eaLnBrk="1" latinLnBrk="0" hangingPunct="1">
              <a:lnSpc>
                <a:spcPct val="90000"/>
              </a:lnSpc>
              <a:spcBef>
                <a:spcPts val="1467"/>
              </a:spcBef>
              <a:buClr>
                <a:schemeClr val="bg2"/>
              </a:buClr>
              <a:buSzPct val="100000"/>
              <a:buFont typeface="Arial" pitchFamily="34" charset="0"/>
              <a:buChar char="■"/>
              <a:defRPr sz="1700" kern="1200">
                <a:solidFill>
                  <a:schemeClr val="tx1"/>
                </a:solidFill>
                <a:latin typeface="Palatino Linotype" panose="02040502050505030304" pitchFamily="18" charset="0"/>
                <a:ea typeface="+mn-ea"/>
                <a:cs typeface="Arial" pitchFamily="34" charset="0"/>
              </a:defRPr>
            </a:lvl1pPr>
            <a:lvl2pPr marL="325695" indent="-134110" algn="l" defTabSz="957925" rtl="0" eaLnBrk="1" latinLnBrk="0" hangingPunct="1">
              <a:lnSpc>
                <a:spcPct val="90000"/>
              </a:lnSpc>
              <a:spcBef>
                <a:spcPts val="943"/>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2pPr>
            <a:lvl3pPr marL="512905" indent="-188568" algn="l" defTabSz="957925" rtl="0" eaLnBrk="1" latinLnBrk="0" hangingPunct="1">
              <a:lnSpc>
                <a:spcPct val="90000"/>
              </a:lnSpc>
              <a:spcBef>
                <a:spcPts val="629"/>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3pPr>
            <a:lvl4pPr marL="663759" indent="-143689" algn="l" defTabSz="957925" rtl="0" eaLnBrk="1" latinLnBrk="0" hangingPunct="1">
              <a:lnSpc>
                <a:spcPct val="90000"/>
              </a:lnSpc>
              <a:spcBef>
                <a:spcPts val="210"/>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4pPr>
            <a:lvl5pPr marL="807071" indent="-143312" algn="l" defTabSz="957925" rtl="0" eaLnBrk="1" latinLnBrk="0" hangingPunct="1">
              <a:lnSpc>
                <a:spcPct val="90000"/>
              </a:lnSpc>
              <a:spcBef>
                <a:spcPts val="105"/>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5pPr>
            <a:lvl6pPr marL="2634295"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13258"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592220"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71183"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algn="just">
              <a:lnSpc>
                <a:spcPct val="100000"/>
              </a:lnSpc>
              <a:buClr>
                <a:srgbClr val="9B1717"/>
              </a:buClr>
            </a:pPr>
            <a:r>
              <a:rPr lang="en-US" altLang="zh-CN" sz="1600" dirty="0">
                <a:solidFill>
                  <a:srgbClr val="000000"/>
                </a:solidFill>
                <a:latin typeface="Palatino Linotype" charset="0"/>
                <a:ea typeface="Palatino Linotype" charset="0"/>
                <a:cs typeface="Palatino Linotype" charset="0"/>
              </a:rPr>
              <a:t>The face recognition algorithm can transform offline shopping behavior into structured data that can be calculated by the algorithm. This data has great practical application value for shopping malls, stores, and individuals.</a:t>
            </a:r>
          </a:p>
          <a:p>
            <a:pPr algn="just">
              <a:lnSpc>
                <a:spcPct val="100000"/>
              </a:lnSpc>
              <a:buClr>
                <a:srgbClr val="9B1717"/>
              </a:buClr>
            </a:pPr>
            <a:r>
              <a:rPr lang="en-US" altLang="zh-CN" sz="1600" dirty="0">
                <a:solidFill>
                  <a:srgbClr val="000000"/>
                </a:solidFill>
                <a:latin typeface="Palatino Linotype" charset="0"/>
                <a:ea typeface="Palatino Linotype" charset="0"/>
                <a:cs typeface="Palatino Linotype" charset="0"/>
              </a:rPr>
              <a:t>We have multiple ways of processing</a:t>
            </a:r>
            <a:r>
              <a:rPr lang="zh-CN" altLang="en-US" sz="1600" dirty="0">
                <a:solidFill>
                  <a:srgbClr val="000000"/>
                </a:solidFill>
                <a:latin typeface="Palatino Linotype" charset="0"/>
                <a:ea typeface="Palatino Linotype" charset="0"/>
                <a:cs typeface="Palatino Linotype" charset="0"/>
              </a:rPr>
              <a:t>：</a:t>
            </a:r>
            <a:r>
              <a:rPr lang="en-US" altLang="zh-CN" sz="1600" dirty="0">
                <a:solidFill>
                  <a:srgbClr val="000000"/>
                </a:solidFill>
                <a:latin typeface="Palatino Linotype" charset="0"/>
                <a:ea typeface="Palatino Linotype" charset="0"/>
                <a:cs typeface="Palatino Linotype" charset="0"/>
              </a:rPr>
              <a:t>We can aggregate data according to time and working days</a:t>
            </a:r>
            <a:r>
              <a:rPr lang="zh-CN" altLang="en-US" sz="1600" dirty="0">
                <a:solidFill>
                  <a:srgbClr val="000000"/>
                </a:solidFill>
                <a:latin typeface="Palatino Linotype" charset="0"/>
                <a:ea typeface="Palatino Linotype" charset="0"/>
                <a:cs typeface="Palatino Linotype" charset="0"/>
              </a:rPr>
              <a:t> </a:t>
            </a:r>
            <a:r>
              <a:rPr lang="en-US" altLang="zh-CN" sz="1600" dirty="0">
                <a:solidFill>
                  <a:srgbClr val="000000"/>
                </a:solidFill>
                <a:latin typeface="Palatino Linotype" charset="0"/>
                <a:ea typeface="Palatino Linotype" charset="0"/>
                <a:cs typeface="Palatino Linotype" charset="0"/>
              </a:rPr>
              <a:t>to guide the marketing strategy of the mall according to the user's browsing distribution habits; we can also analyze individual users, portray customer portraits, and conduct refined operations.</a:t>
            </a:r>
          </a:p>
          <a:p>
            <a:pPr algn="just">
              <a:lnSpc>
                <a:spcPct val="100000"/>
              </a:lnSpc>
              <a:buClr>
                <a:srgbClr val="9B1717"/>
              </a:buClr>
            </a:pPr>
            <a:r>
              <a:rPr lang="en-US" altLang="zh-CN" sz="1600" dirty="0">
                <a:solidFill>
                  <a:srgbClr val="000000"/>
                </a:solidFill>
                <a:latin typeface="Palatino Linotype" charset="0"/>
                <a:ea typeface="Palatino Linotype" charset="0"/>
                <a:cs typeface="Palatino Linotype" charset="0"/>
              </a:rPr>
              <a:t>Data analysis aspects</a:t>
            </a:r>
            <a:r>
              <a:rPr lang="zh-CN" altLang="en-US" sz="1600" dirty="0">
                <a:solidFill>
                  <a:srgbClr val="000000"/>
                </a:solidFill>
                <a:latin typeface="Palatino Linotype" charset="0"/>
                <a:ea typeface="Palatino Linotype" charset="0"/>
                <a:cs typeface="Palatino Linotype" charset="0"/>
              </a:rPr>
              <a:t>：</a:t>
            </a:r>
            <a:endParaRPr lang="en-US" altLang="zh-CN" sz="1600" dirty="0">
              <a:solidFill>
                <a:srgbClr val="000000"/>
              </a:solidFill>
              <a:latin typeface="Palatino Linotype" charset="0"/>
              <a:ea typeface="Palatino Linotype" charset="0"/>
              <a:cs typeface="Palatino Linotype" charset="0"/>
            </a:endParaRPr>
          </a:p>
          <a:p>
            <a:pPr algn="just">
              <a:lnSpc>
                <a:spcPct val="100000"/>
              </a:lnSpc>
              <a:buClr>
                <a:srgbClr val="9B1717"/>
              </a:buClr>
            </a:pPr>
            <a:endParaRPr lang="en-US" sz="1600" dirty="0">
              <a:solidFill>
                <a:srgbClr val="000000"/>
              </a:solidFill>
              <a:latin typeface="Palatino Linotype" charset="0"/>
              <a:ea typeface="Palatino Linotype" charset="0"/>
              <a:cs typeface="Palatino Linotype" charset="0"/>
            </a:endParaRPr>
          </a:p>
        </p:txBody>
      </p:sp>
      <p:pic>
        <p:nvPicPr>
          <p:cNvPr id="3" name="图片 2">
            <a:extLst>
              <a:ext uri="{FF2B5EF4-FFF2-40B4-BE49-F238E27FC236}">
                <a16:creationId xmlns:a16="http://schemas.microsoft.com/office/drawing/2014/main" id="{1CDE7B83-8076-3041-8E7C-745F7D9E5981}"/>
              </a:ext>
            </a:extLst>
          </p:cNvPr>
          <p:cNvPicPr>
            <a:picLocks noChangeAspect="1"/>
          </p:cNvPicPr>
          <p:nvPr/>
        </p:nvPicPr>
        <p:blipFill>
          <a:blip r:embed="rId3"/>
          <a:stretch>
            <a:fillRect/>
          </a:stretch>
        </p:blipFill>
        <p:spPr>
          <a:xfrm>
            <a:off x="2106693" y="3429000"/>
            <a:ext cx="7971993" cy="3095627"/>
          </a:xfrm>
          <a:prstGeom prst="rect">
            <a:avLst/>
          </a:prstGeom>
        </p:spPr>
      </p:pic>
    </p:spTree>
    <p:extLst>
      <p:ext uri="{BB962C8B-B14F-4D97-AF65-F5344CB8AC3E}">
        <p14:creationId xmlns:p14="http://schemas.microsoft.com/office/powerpoint/2010/main" val="12454519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latin typeface="Palatino Linotype" charset="0"/>
                <a:ea typeface="Palatino Linotype" charset="0"/>
                <a:cs typeface="Palatino Linotype" charset="0"/>
              </a:rPr>
              <a:t>Malls aspects</a:t>
            </a:r>
          </a:p>
        </p:txBody>
      </p:sp>
      <p:sp>
        <p:nvSpPr>
          <p:cNvPr id="4" name="Text Placeholder 5">
            <a:extLst>
              <a:ext uri="{FF2B5EF4-FFF2-40B4-BE49-F238E27FC236}">
                <a16:creationId xmlns:a16="http://schemas.microsoft.com/office/drawing/2014/main" id="{FC51EA0D-E3BE-4A26-829A-14164241C9D2}"/>
              </a:ext>
            </a:extLst>
          </p:cNvPr>
          <p:cNvSpPr txBox="1">
            <a:spLocks/>
          </p:cNvSpPr>
          <p:nvPr/>
        </p:nvSpPr>
        <p:spPr>
          <a:xfrm>
            <a:off x="885661" y="1257793"/>
            <a:ext cx="9637341" cy="424183"/>
          </a:xfrm>
          <a:prstGeom prst="rect">
            <a:avLst/>
          </a:prstGeom>
        </p:spPr>
        <p:txBody>
          <a:bodyPr/>
          <a:lstStyle>
            <a:lvl1pPr marL="188568" indent="-188568" algn="l" defTabSz="957925" rtl="0" eaLnBrk="1" latinLnBrk="0" hangingPunct="1">
              <a:lnSpc>
                <a:spcPct val="90000"/>
              </a:lnSpc>
              <a:spcBef>
                <a:spcPts val="1467"/>
              </a:spcBef>
              <a:buClr>
                <a:schemeClr val="bg2"/>
              </a:buClr>
              <a:buSzPct val="100000"/>
              <a:buFont typeface="Arial" pitchFamily="34" charset="0"/>
              <a:buChar char="■"/>
              <a:defRPr sz="1700" kern="1200">
                <a:solidFill>
                  <a:schemeClr val="tx1"/>
                </a:solidFill>
                <a:latin typeface="Palatino Linotype" panose="02040502050505030304" pitchFamily="18" charset="0"/>
                <a:ea typeface="+mn-ea"/>
                <a:cs typeface="Arial" pitchFamily="34" charset="0"/>
              </a:defRPr>
            </a:lvl1pPr>
            <a:lvl2pPr marL="325695" indent="-134110" algn="l" defTabSz="957925" rtl="0" eaLnBrk="1" latinLnBrk="0" hangingPunct="1">
              <a:lnSpc>
                <a:spcPct val="90000"/>
              </a:lnSpc>
              <a:spcBef>
                <a:spcPts val="943"/>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2pPr>
            <a:lvl3pPr marL="512905" indent="-188568" algn="l" defTabSz="957925" rtl="0" eaLnBrk="1" latinLnBrk="0" hangingPunct="1">
              <a:lnSpc>
                <a:spcPct val="90000"/>
              </a:lnSpc>
              <a:spcBef>
                <a:spcPts val="629"/>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3pPr>
            <a:lvl4pPr marL="663759" indent="-143689" algn="l" defTabSz="957925" rtl="0" eaLnBrk="1" latinLnBrk="0" hangingPunct="1">
              <a:lnSpc>
                <a:spcPct val="90000"/>
              </a:lnSpc>
              <a:spcBef>
                <a:spcPts val="210"/>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4pPr>
            <a:lvl5pPr marL="807071" indent="-143312" algn="l" defTabSz="957925" rtl="0" eaLnBrk="1" latinLnBrk="0" hangingPunct="1">
              <a:lnSpc>
                <a:spcPct val="90000"/>
              </a:lnSpc>
              <a:spcBef>
                <a:spcPts val="105"/>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5pPr>
            <a:lvl6pPr marL="2634295"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13258"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592220"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71183"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marL="0" indent="0" algn="just">
              <a:lnSpc>
                <a:spcPct val="100000"/>
              </a:lnSpc>
              <a:buClr>
                <a:srgbClr val="9B1717"/>
              </a:buClr>
              <a:buNone/>
            </a:pPr>
            <a:r>
              <a:rPr lang="en-US" sz="1600" dirty="0">
                <a:solidFill>
                  <a:srgbClr val="000000"/>
                </a:solidFill>
                <a:latin typeface="Palatino Linotype" charset="0"/>
                <a:ea typeface="Palatino Linotype" charset="0"/>
                <a:cs typeface="Palatino Linotype" charset="0"/>
              </a:rPr>
              <a:t>The line chart represents customer traffic and the bar chart represents the total number of orders.</a:t>
            </a:r>
          </a:p>
        </p:txBody>
      </p:sp>
      <p:sp>
        <p:nvSpPr>
          <p:cNvPr id="3" name="矩形 2">
            <a:extLst>
              <a:ext uri="{FF2B5EF4-FFF2-40B4-BE49-F238E27FC236}">
                <a16:creationId xmlns:a16="http://schemas.microsoft.com/office/drawing/2014/main" id="{77E6BF13-62DF-DB45-9298-6C72747BF4A9}"/>
              </a:ext>
            </a:extLst>
          </p:cNvPr>
          <p:cNvSpPr/>
          <p:nvPr/>
        </p:nvSpPr>
        <p:spPr>
          <a:xfrm>
            <a:off x="885661" y="1161272"/>
            <a:ext cx="10087137" cy="533211"/>
          </a:xfrm>
          <a:prstGeom prst="rect">
            <a:avLst/>
          </a:prstGeom>
          <a:noFill/>
          <a:ln w="12700" cap="flat">
            <a:solidFill>
              <a:schemeClr val="bg2"/>
            </a:solid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5" tIns="73135" rIns="73135" bIns="73135" numCol="1" spcCol="0" rtlCol="0" fromWordArt="0" anchor="ctr" anchorCtr="0" forceAA="0" compatLnSpc="1">
            <a:prstTxWarp prst="textNoShape">
              <a:avLst/>
            </a:prstTxWarp>
            <a:noAutofit/>
          </a:bodyPr>
          <a:lstStyle/>
          <a:p>
            <a:pPr algn="ctr" defTabSz="957733">
              <a:lnSpc>
                <a:spcPct val="90000"/>
              </a:lnSpc>
              <a:spcBef>
                <a:spcPts val="900"/>
              </a:spcBef>
            </a:pPr>
            <a:endParaRPr kumimoji="1" lang="zh-CN" altLang="en-US" sz="1400" dirty="0" err="1">
              <a:solidFill>
                <a:srgbClr val="FFFFFF"/>
              </a:solidFill>
              <a:latin typeface="Palatino Linotype" charset="0"/>
              <a:ea typeface="Palatino Linotype" charset="0"/>
              <a:cs typeface="Palatino Linotype" charset="0"/>
            </a:endParaRPr>
          </a:p>
        </p:txBody>
      </p:sp>
      <p:graphicFrame>
        <p:nvGraphicFramePr>
          <p:cNvPr id="9" name="图表 8">
            <a:extLst>
              <a:ext uri="{FF2B5EF4-FFF2-40B4-BE49-F238E27FC236}">
                <a16:creationId xmlns:a16="http://schemas.microsoft.com/office/drawing/2014/main" id="{5626CFF8-375E-49FE-930E-243371E811D2}"/>
              </a:ext>
            </a:extLst>
          </p:cNvPr>
          <p:cNvGraphicFramePr>
            <a:graphicFrameLocks/>
          </p:cNvGraphicFramePr>
          <p:nvPr>
            <p:extLst>
              <p:ext uri="{D42A27DB-BD31-4B8C-83A1-F6EECF244321}">
                <p14:modId xmlns:p14="http://schemas.microsoft.com/office/powerpoint/2010/main" val="1291755102"/>
              </p:ext>
            </p:extLst>
          </p:nvPr>
        </p:nvGraphicFramePr>
        <p:xfrm>
          <a:off x="885661" y="2024969"/>
          <a:ext cx="5616935" cy="4181714"/>
        </p:xfrm>
        <a:graphic>
          <a:graphicData uri="http://schemas.openxmlformats.org/drawingml/2006/chart">
            <c:chart xmlns:c="http://schemas.openxmlformats.org/drawingml/2006/chart" xmlns:r="http://schemas.openxmlformats.org/officeDocument/2006/relationships" r:id="rId2"/>
          </a:graphicData>
        </a:graphic>
      </p:graphicFrame>
      <p:sp>
        <p:nvSpPr>
          <p:cNvPr id="5" name="文本框 4">
            <a:extLst>
              <a:ext uri="{FF2B5EF4-FFF2-40B4-BE49-F238E27FC236}">
                <a16:creationId xmlns:a16="http://schemas.microsoft.com/office/drawing/2014/main" id="{89195BD5-6A34-9E40-ABBE-9CB3B4B84E3C}"/>
              </a:ext>
            </a:extLst>
          </p:cNvPr>
          <p:cNvSpPr txBox="1"/>
          <p:nvPr/>
        </p:nvSpPr>
        <p:spPr>
          <a:xfrm>
            <a:off x="6889404" y="2312935"/>
            <a:ext cx="3818700" cy="4224233"/>
          </a:xfrm>
          <a:prstGeom prst="rect">
            <a:avLst/>
          </a:prstGeom>
          <a:noFill/>
          <a:ln w="6350" cap="flat">
            <a:noFill/>
            <a:miter lim="800000"/>
          </a:ln>
        </p:spPr>
        <p:txBody>
          <a:bodyPr wrap="square" lIns="0" tIns="0" rIns="0" bIns="0" rtlCol="0" anchor="t" anchorCtr="0">
            <a:spAutoFit/>
          </a:bodyPr>
          <a:lstStyle/>
          <a:p>
            <a:pPr marL="285750" indent="-285750" defTabSz="957733">
              <a:lnSpc>
                <a:spcPct val="90000"/>
              </a:lnSpc>
              <a:spcBef>
                <a:spcPts val="600"/>
              </a:spcBef>
              <a:buClr>
                <a:srgbClr val="9B1717"/>
              </a:buClr>
              <a:buFont typeface="Wingdings" charset="2"/>
              <a:buChar char="Ø"/>
            </a:pPr>
            <a:r>
              <a:rPr kumimoji="1" lang="en-US" altLang="zh-CN" sz="1500" dirty="0">
                <a:solidFill>
                  <a:srgbClr val="000000"/>
                </a:solidFill>
                <a:latin typeface="Palatino Linotype" charset="0"/>
                <a:ea typeface="Palatino Linotype" charset="0"/>
                <a:cs typeface="Palatino Linotype" charset="0"/>
              </a:rPr>
              <a:t>Operating hours</a:t>
            </a:r>
          </a:p>
          <a:p>
            <a:pPr defTabSz="957733">
              <a:lnSpc>
                <a:spcPct val="90000"/>
              </a:lnSpc>
              <a:spcBef>
                <a:spcPts val="600"/>
              </a:spcBef>
              <a:buClr>
                <a:srgbClr val="9B1717"/>
              </a:buClr>
            </a:pPr>
            <a:r>
              <a:rPr kumimoji="1" lang="en-US" altLang="zh-CN" sz="1500" dirty="0">
                <a:solidFill>
                  <a:srgbClr val="000000"/>
                </a:solidFill>
                <a:latin typeface="Palatino Linotype" charset="0"/>
                <a:ea typeface="Palatino Linotype" charset="0"/>
                <a:cs typeface="Palatino Linotype" charset="0"/>
              </a:rPr>
              <a:t>Dynamically adjust business hours based on the flow of people in the mall to improve work efficiency.</a:t>
            </a:r>
          </a:p>
          <a:p>
            <a:pPr defTabSz="957733">
              <a:lnSpc>
                <a:spcPct val="90000"/>
              </a:lnSpc>
              <a:spcBef>
                <a:spcPts val="600"/>
              </a:spcBef>
              <a:buClr>
                <a:srgbClr val="9B1717"/>
              </a:buClr>
            </a:pPr>
            <a:endParaRPr kumimoji="1" lang="en-US" altLang="zh-CN" sz="1500" dirty="0">
              <a:solidFill>
                <a:srgbClr val="000000"/>
              </a:solidFill>
              <a:latin typeface="Palatino Linotype" charset="0"/>
              <a:ea typeface="Palatino Linotype" charset="0"/>
              <a:cs typeface="Palatino Linotype" charset="0"/>
            </a:endParaRPr>
          </a:p>
          <a:p>
            <a:pPr marL="285750" indent="-285750" defTabSz="957733">
              <a:lnSpc>
                <a:spcPct val="90000"/>
              </a:lnSpc>
              <a:spcBef>
                <a:spcPts val="600"/>
              </a:spcBef>
              <a:buClr>
                <a:srgbClr val="9B1717"/>
              </a:buClr>
              <a:buFont typeface="Wingdings" charset="2"/>
              <a:buChar char="Ø"/>
            </a:pPr>
            <a:r>
              <a:rPr kumimoji="1" lang="en-US" altLang="zh-CN" sz="1500" dirty="0">
                <a:solidFill>
                  <a:srgbClr val="000000"/>
                </a:solidFill>
                <a:latin typeface="Palatino Linotype" charset="0"/>
                <a:ea typeface="Palatino Linotype" charset="0"/>
                <a:cs typeface="Palatino Linotype" charset="0"/>
              </a:rPr>
              <a:t>Customized advertising price</a:t>
            </a:r>
          </a:p>
          <a:p>
            <a:pPr algn="just" defTabSz="957733">
              <a:lnSpc>
                <a:spcPct val="90000"/>
              </a:lnSpc>
              <a:spcBef>
                <a:spcPts val="600"/>
              </a:spcBef>
              <a:buClr>
                <a:srgbClr val="9B1717"/>
              </a:buClr>
            </a:pPr>
            <a:r>
              <a:rPr kumimoji="1" lang="en-US" altLang="zh-CN" sz="1500" dirty="0">
                <a:solidFill>
                  <a:srgbClr val="000000"/>
                </a:solidFill>
                <a:latin typeface="Palatino Linotype" charset="0"/>
                <a:ea typeface="Palatino Linotype" charset="0"/>
                <a:cs typeface="Palatino Linotype" charset="0"/>
              </a:rPr>
              <a:t>According to the distribution of customer traffic, differentiated pricing for advertisements in different time periods.</a:t>
            </a:r>
          </a:p>
          <a:p>
            <a:pPr defTabSz="957733">
              <a:lnSpc>
                <a:spcPct val="90000"/>
              </a:lnSpc>
              <a:spcBef>
                <a:spcPts val="600"/>
              </a:spcBef>
              <a:buClr>
                <a:srgbClr val="9B1717"/>
              </a:buClr>
            </a:pPr>
            <a:endParaRPr kumimoji="1" lang="en-US" altLang="zh-CN" sz="1500" dirty="0">
              <a:solidFill>
                <a:srgbClr val="000000"/>
              </a:solidFill>
              <a:latin typeface="Palatino Linotype" charset="0"/>
              <a:ea typeface="Palatino Linotype" charset="0"/>
              <a:cs typeface="Palatino Linotype" charset="0"/>
            </a:endParaRPr>
          </a:p>
          <a:p>
            <a:pPr marL="285750" indent="-285750" defTabSz="957733">
              <a:lnSpc>
                <a:spcPct val="90000"/>
              </a:lnSpc>
              <a:spcBef>
                <a:spcPts val="600"/>
              </a:spcBef>
              <a:buClr>
                <a:srgbClr val="9B1717"/>
              </a:buClr>
              <a:buFont typeface="Wingdings" charset="2"/>
              <a:buChar char="Ø"/>
            </a:pPr>
            <a:r>
              <a:rPr kumimoji="1" lang="en-US" altLang="zh-CN" sz="1500" dirty="0">
                <a:solidFill>
                  <a:srgbClr val="000000"/>
                </a:solidFill>
                <a:latin typeface="Palatino Linotype" charset="0"/>
                <a:ea typeface="Palatino Linotype" charset="0"/>
                <a:cs typeface="Palatino Linotype" charset="0"/>
              </a:rPr>
              <a:t>Promotional plans</a:t>
            </a:r>
          </a:p>
          <a:p>
            <a:pPr defTabSz="957733">
              <a:lnSpc>
                <a:spcPct val="90000"/>
              </a:lnSpc>
              <a:spcBef>
                <a:spcPts val="600"/>
              </a:spcBef>
              <a:buClr>
                <a:srgbClr val="9B1717"/>
              </a:buClr>
            </a:pPr>
            <a:r>
              <a:rPr kumimoji="1" lang="en-US" altLang="zh-CN" sz="1500" dirty="0">
                <a:solidFill>
                  <a:srgbClr val="000000"/>
                </a:solidFill>
                <a:latin typeface="Palatino Linotype" charset="0"/>
                <a:ea typeface="Palatino Linotype" charset="0"/>
                <a:cs typeface="Palatino Linotype" charset="0"/>
              </a:rPr>
              <a:t>From 3 pm to 5 pm, the orders fall obviously, malls can design promotional programs to improve the sale performance during this period.</a:t>
            </a:r>
          </a:p>
          <a:p>
            <a:pPr marL="285693" indent="-285693" defTabSz="957733">
              <a:lnSpc>
                <a:spcPct val="90000"/>
              </a:lnSpc>
              <a:spcBef>
                <a:spcPts val="600"/>
              </a:spcBef>
              <a:buClr>
                <a:srgbClr val="9B1717"/>
              </a:buClr>
              <a:buFont typeface="Arial" panose="020B0604020202020204" pitchFamily="34" charset="0"/>
              <a:buChar char="•"/>
            </a:pPr>
            <a:endParaRPr kumimoji="1" lang="en-US" altLang="zh-CN" sz="1500" dirty="0">
              <a:solidFill>
                <a:srgbClr val="000000"/>
              </a:solidFill>
              <a:latin typeface="Palatino Linotype" charset="0"/>
              <a:ea typeface="Palatino Linotype" charset="0"/>
              <a:cs typeface="Palatino Linotype" charset="0"/>
            </a:endParaRPr>
          </a:p>
          <a:p>
            <a:pPr marL="285693" indent="-285693" defTabSz="957733">
              <a:lnSpc>
                <a:spcPct val="90000"/>
              </a:lnSpc>
              <a:spcBef>
                <a:spcPts val="600"/>
              </a:spcBef>
              <a:buClr>
                <a:srgbClr val="9B1717"/>
              </a:buClr>
              <a:buFont typeface="Arial" panose="020B0604020202020204" pitchFamily="34" charset="0"/>
              <a:buChar char="•"/>
            </a:pPr>
            <a:endParaRPr kumimoji="1" lang="zh-CN" altLang="en-US" sz="1500" dirty="0">
              <a:solidFill>
                <a:srgbClr val="000000"/>
              </a:solidFill>
              <a:latin typeface="Palatino Linotype" charset="0"/>
              <a:ea typeface="Palatino Linotype" charset="0"/>
              <a:cs typeface="Palatino Linotype" charset="0"/>
            </a:endParaRPr>
          </a:p>
        </p:txBody>
      </p:sp>
      <p:sp>
        <p:nvSpPr>
          <p:cNvPr id="7" name="矩形 6">
            <a:extLst>
              <a:ext uri="{FF2B5EF4-FFF2-40B4-BE49-F238E27FC236}">
                <a16:creationId xmlns:a16="http://schemas.microsoft.com/office/drawing/2014/main" id="{10C33C6D-6966-3447-93A6-5C212BC1B540}"/>
              </a:ext>
            </a:extLst>
          </p:cNvPr>
          <p:cNvSpPr/>
          <p:nvPr/>
        </p:nvSpPr>
        <p:spPr>
          <a:xfrm>
            <a:off x="6718569" y="2024969"/>
            <a:ext cx="4254229" cy="4181714"/>
          </a:xfrm>
          <a:prstGeom prst="rect">
            <a:avLst/>
          </a:prstGeom>
          <a:noFill/>
          <a:ln w="6350" cap="flat">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5" tIns="73135" rIns="73135" bIns="73135" numCol="1" spcCol="0" rtlCol="0" fromWordArt="0" anchor="ctr" anchorCtr="0" forceAA="0" compatLnSpc="1">
            <a:prstTxWarp prst="textNoShape">
              <a:avLst/>
            </a:prstTxWarp>
            <a:noAutofit/>
          </a:bodyPr>
          <a:lstStyle/>
          <a:p>
            <a:pPr algn="ctr" defTabSz="957733">
              <a:lnSpc>
                <a:spcPct val="90000"/>
              </a:lnSpc>
              <a:spcBef>
                <a:spcPts val="900"/>
              </a:spcBef>
            </a:pPr>
            <a:endParaRPr kumimoji="1" lang="zh-CN" altLang="en-US" sz="1400" dirty="0" err="1">
              <a:solidFill>
                <a:srgbClr val="FFFFFF"/>
              </a:solidFill>
              <a:latin typeface="Palatino Linotype" charset="0"/>
              <a:ea typeface="Palatino Linotype" charset="0"/>
              <a:cs typeface="Palatino Linotype" charset="0"/>
            </a:endParaRPr>
          </a:p>
        </p:txBody>
      </p:sp>
    </p:spTree>
    <p:extLst>
      <p:ext uri="{BB962C8B-B14F-4D97-AF65-F5344CB8AC3E}">
        <p14:creationId xmlns:p14="http://schemas.microsoft.com/office/powerpoint/2010/main" val="9186493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latin typeface="Palatino Linotype" charset="0"/>
                <a:ea typeface="Palatino Linotype" charset="0"/>
                <a:cs typeface="Palatino Linotype" charset="0"/>
              </a:rPr>
              <a:t>Shops aspects</a:t>
            </a:r>
          </a:p>
        </p:txBody>
      </p:sp>
      <p:sp>
        <p:nvSpPr>
          <p:cNvPr id="4" name="Text Placeholder 5">
            <a:extLst>
              <a:ext uri="{FF2B5EF4-FFF2-40B4-BE49-F238E27FC236}">
                <a16:creationId xmlns:a16="http://schemas.microsoft.com/office/drawing/2014/main" id="{FC51EA0D-E3BE-4A26-829A-14164241C9D2}"/>
              </a:ext>
            </a:extLst>
          </p:cNvPr>
          <p:cNvSpPr txBox="1">
            <a:spLocks/>
          </p:cNvSpPr>
          <p:nvPr/>
        </p:nvSpPr>
        <p:spPr>
          <a:xfrm>
            <a:off x="1506665" y="1315908"/>
            <a:ext cx="9637341" cy="611046"/>
          </a:xfrm>
          <a:prstGeom prst="rect">
            <a:avLst/>
          </a:prstGeom>
        </p:spPr>
        <p:txBody>
          <a:bodyPr/>
          <a:lstStyle>
            <a:lvl1pPr marL="188568" indent="-188568" algn="l" defTabSz="957925" rtl="0" eaLnBrk="1" latinLnBrk="0" hangingPunct="1">
              <a:lnSpc>
                <a:spcPct val="90000"/>
              </a:lnSpc>
              <a:spcBef>
                <a:spcPts val="1467"/>
              </a:spcBef>
              <a:buClr>
                <a:schemeClr val="bg2"/>
              </a:buClr>
              <a:buSzPct val="100000"/>
              <a:buFont typeface="Arial" pitchFamily="34" charset="0"/>
              <a:buChar char="■"/>
              <a:defRPr sz="1700" kern="1200">
                <a:solidFill>
                  <a:schemeClr val="tx1"/>
                </a:solidFill>
                <a:latin typeface="Palatino Linotype" panose="02040502050505030304" pitchFamily="18" charset="0"/>
                <a:ea typeface="+mn-ea"/>
                <a:cs typeface="Arial" pitchFamily="34" charset="0"/>
              </a:defRPr>
            </a:lvl1pPr>
            <a:lvl2pPr marL="325695" indent="-134110" algn="l" defTabSz="957925" rtl="0" eaLnBrk="1" latinLnBrk="0" hangingPunct="1">
              <a:lnSpc>
                <a:spcPct val="90000"/>
              </a:lnSpc>
              <a:spcBef>
                <a:spcPts val="943"/>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2pPr>
            <a:lvl3pPr marL="512905" indent="-188568" algn="l" defTabSz="957925" rtl="0" eaLnBrk="1" latinLnBrk="0" hangingPunct="1">
              <a:lnSpc>
                <a:spcPct val="90000"/>
              </a:lnSpc>
              <a:spcBef>
                <a:spcPts val="629"/>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3pPr>
            <a:lvl4pPr marL="663759" indent="-143689" algn="l" defTabSz="957925" rtl="0" eaLnBrk="1" latinLnBrk="0" hangingPunct="1">
              <a:lnSpc>
                <a:spcPct val="90000"/>
              </a:lnSpc>
              <a:spcBef>
                <a:spcPts val="210"/>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4pPr>
            <a:lvl5pPr marL="807071" indent="-143312" algn="l" defTabSz="957925" rtl="0" eaLnBrk="1" latinLnBrk="0" hangingPunct="1">
              <a:lnSpc>
                <a:spcPct val="90000"/>
              </a:lnSpc>
              <a:spcBef>
                <a:spcPts val="105"/>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5pPr>
            <a:lvl6pPr marL="2634295"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13258"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592220"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71183"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marL="0" indent="0" algn="just">
              <a:lnSpc>
                <a:spcPct val="100000"/>
              </a:lnSpc>
              <a:spcBef>
                <a:spcPts val="0"/>
              </a:spcBef>
              <a:buClr>
                <a:srgbClr val="9B1717"/>
              </a:buClr>
              <a:buNone/>
            </a:pPr>
            <a:r>
              <a:rPr lang="en-US" sz="1600" dirty="0">
                <a:solidFill>
                  <a:srgbClr val="000000"/>
                </a:solidFill>
                <a:latin typeface="Palatino Linotype" charset="0"/>
                <a:ea typeface="Palatino Linotype" charset="0"/>
                <a:cs typeface="Palatino Linotype" charset="0"/>
              </a:rPr>
              <a:t>The chart below shows the monitoring data for a single store.</a:t>
            </a:r>
          </a:p>
          <a:p>
            <a:pPr marL="0" indent="0" algn="just">
              <a:lnSpc>
                <a:spcPct val="100000"/>
              </a:lnSpc>
              <a:spcBef>
                <a:spcPts val="0"/>
              </a:spcBef>
              <a:buClr>
                <a:srgbClr val="9B1717"/>
              </a:buClr>
              <a:buNone/>
            </a:pPr>
            <a:r>
              <a:rPr lang="en-US" sz="1600" dirty="0">
                <a:solidFill>
                  <a:srgbClr val="000000"/>
                </a:solidFill>
                <a:latin typeface="Palatino Linotype" charset="0"/>
                <a:ea typeface="Palatino Linotype" charset="0"/>
                <a:cs typeface="Palatino Linotype" charset="0"/>
              </a:rPr>
              <a:t>The bar chart is the price of each order, and the line chart refers to customers traffic.</a:t>
            </a:r>
          </a:p>
          <a:p>
            <a:pPr marL="0" indent="0" algn="just">
              <a:lnSpc>
                <a:spcPct val="100000"/>
              </a:lnSpc>
              <a:spcBef>
                <a:spcPts val="0"/>
              </a:spcBef>
              <a:buClr>
                <a:srgbClr val="9B1717"/>
              </a:buClr>
              <a:buNone/>
            </a:pPr>
            <a:endParaRPr lang="en-US" sz="1600" dirty="0">
              <a:solidFill>
                <a:srgbClr val="000000"/>
              </a:solidFill>
              <a:latin typeface="Palatino Linotype" charset="0"/>
              <a:ea typeface="Palatino Linotype" charset="0"/>
              <a:cs typeface="Palatino Linotype" charset="0"/>
            </a:endParaRPr>
          </a:p>
        </p:txBody>
      </p:sp>
      <p:sp>
        <p:nvSpPr>
          <p:cNvPr id="3" name="矩形 2">
            <a:extLst>
              <a:ext uri="{FF2B5EF4-FFF2-40B4-BE49-F238E27FC236}">
                <a16:creationId xmlns:a16="http://schemas.microsoft.com/office/drawing/2014/main" id="{77E6BF13-62DF-DB45-9298-6C72747BF4A9}"/>
              </a:ext>
            </a:extLst>
          </p:cNvPr>
          <p:cNvSpPr/>
          <p:nvPr/>
        </p:nvSpPr>
        <p:spPr>
          <a:xfrm>
            <a:off x="1380568" y="1161273"/>
            <a:ext cx="9224260" cy="874356"/>
          </a:xfrm>
          <a:prstGeom prst="rect">
            <a:avLst/>
          </a:prstGeom>
          <a:noFill/>
          <a:ln w="12700" cap="flat">
            <a:solidFill>
              <a:schemeClr val="bg2"/>
            </a:solid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5" tIns="73135" rIns="73135" bIns="73135" numCol="1" spcCol="0" rtlCol="0" fromWordArt="0" anchor="ctr" anchorCtr="0" forceAA="0" compatLnSpc="1">
            <a:prstTxWarp prst="textNoShape">
              <a:avLst/>
            </a:prstTxWarp>
            <a:noAutofit/>
          </a:bodyPr>
          <a:lstStyle/>
          <a:p>
            <a:pPr algn="ctr" defTabSz="957733">
              <a:lnSpc>
                <a:spcPct val="90000"/>
              </a:lnSpc>
              <a:spcBef>
                <a:spcPts val="900"/>
              </a:spcBef>
            </a:pPr>
            <a:endParaRPr kumimoji="1" lang="zh-CN" altLang="en-US" sz="1400" dirty="0" err="1">
              <a:solidFill>
                <a:srgbClr val="FFFFFF"/>
              </a:solidFill>
              <a:latin typeface="Palatino Linotype" charset="0"/>
              <a:ea typeface="Palatino Linotype" charset="0"/>
              <a:cs typeface="Palatino Linotype" charset="0"/>
            </a:endParaRPr>
          </a:p>
        </p:txBody>
      </p:sp>
      <p:sp>
        <p:nvSpPr>
          <p:cNvPr id="5" name="文本框 4">
            <a:extLst>
              <a:ext uri="{FF2B5EF4-FFF2-40B4-BE49-F238E27FC236}">
                <a16:creationId xmlns:a16="http://schemas.microsoft.com/office/drawing/2014/main" id="{89195BD5-6A34-9E40-ABBE-9CB3B4B84E3C}"/>
              </a:ext>
            </a:extLst>
          </p:cNvPr>
          <p:cNvSpPr txBox="1"/>
          <p:nvPr/>
        </p:nvSpPr>
        <p:spPr>
          <a:xfrm>
            <a:off x="1506665" y="2579775"/>
            <a:ext cx="3140768" cy="3577903"/>
          </a:xfrm>
          <a:prstGeom prst="rect">
            <a:avLst/>
          </a:prstGeom>
          <a:noFill/>
          <a:ln w="6350" cap="flat">
            <a:noFill/>
            <a:miter lim="800000"/>
          </a:ln>
        </p:spPr>
        <p:txBody>
          <a:bodyPr wrap="square" lIns="0" tIns="0" rIns="0" bIns="0" rtlCol="0" anchor="t" anchorCtr="0">
            <a:spAutoFit/>
          </a:bodyPr>
          <a:lstStyle/>
          <a:p>
            <a:pPr marL="285750" indent="-285750" defTabSz="957733">
              <a:lnSpc>
                <a:spcPct val="90000"/>
              </a:lnSpc>
              <a:spcBef>
                <a:spcPts val="600"/>
              </a:spcBef>
              <a:buClr>
                <a:srgbClr val="9B1717"/>
              </a:buClr>
              <a:buFont typeface="Wingdings" charset="2"/>
              <a:buChar char="Ø"/>
            </a:pPr>
            <a:r>
              <a:rPr kumimoji="1" lang="en-US" altLang="zh-CN" sz="1500" dirty="0">
                <a:solidFill>
                  <a:srgbClr val="000000"/>
                </a:solidFill>
                <a:latin typeface="Palatino Linotype" charset="0"/>
                <a:ea typeface="Palatino Linotype" charset="0"/>
                <a:cs typeface="Palatino Linotype" charset="0"/>
              </a:rPr>
              <a:t>Working day</a:t>
            </a:r>
          </a:p>
          <a:p>
            <a:pPr defTabSz="957733">
              <a:lnSpc>
                <a:spcPct val="90000"/>
              </a:lnSpc>
              <a:spcBef>
                <a:spcPts val="600"/>
              </a:spcBef>
              <a:buClr>
                <a:srgbClr val="9B1717"/>
              </a:buClr>
            </a:pPr>
            <a:r>
              <a:rPr kumimoji="1" lang="en-US" altLang="zh-CN" sz="1500" dirty="0">
                <a:solidFill>
                  <a:srgbClr val="000000"/>
                </a:solidFill>
                <a:latin typeface="Palatino Linotype" charset="0"/>
                <a:ea typeface="Palatino Linotype" charset="0"/>
                <a:cs typeface="Palatino Linotype" charset="0"/>
              </a:rPr>
              <a:t>The flow of workdays is stable and the unit price is low. It may be that white-collar workers solve daily catering needs. More work meals can be introduced to improve production efficiency.</a:t>
            </a:r>
          </a:p>
          <a:p>
            <a:pPr defTabSz="957733">
              <a:lnSpc>
                <a:spcPct val="90000"/>
              </a:lnSpc>
              <a:spcBef>
                <a:spcPts val="600"/>
              </a:spcBef>
              <a:buClr>
                <a:srgbClr val="9B1717"/>
              </a:buClr>
            </a:pPr>
            <a:endParaRPr kumimoji="1" lang="en-US" altLang="zh-CN" sz="1500" dirty="0">
              <a:solidFill>
                <a:srgbClr val="000000"/>
              </a:solidFill>
              <a:latin typeface="Palatino Linotype" charset="0"/>
              <a:ea typeface="Palatino Linotype" charset="0"/>
              <a:cs typeface="Palatino Linotype" charset="0"/>
            </a:endParaRPr>
          </a:p>
          <a:p>
            <a:pPr marL="285750" indent="-285750" defTabSz="957733">
              <a:lnSpc>
                <a:spcPct val="90000"/>
              </a:lnSpc>
              <a:spcBef>
                <a:spcPts val="600"/>
              </a:spcBef>
              <a:buClr>
                <a:srgbClr val="9B1717"/>
              </a:buClr>
              <a:buFont typeface="Wingdings" charset="2"/>
              <a:buChar char="Ø"/>
            </a:pPr>
            <a:r>
              <a:rPr kumimoji="1" lang="en-US" altLang="zh-CN" sz="1500" dirty="0">
                <a:solidFill>
                  <a:srgbClr val="000000"/>
                </a:solidFill>
                <a:latin typeface="Palatino Linotype" charset="0"/>
                <a:ea typeface="Palatino Linotype" charset="0"/>
                <a:cs typeface="Palatino Linotype" charset="0"/>
              </a:rPr>
              <a:t>Weekends</a:t>
            </a:r>
          </a:p>
          <a:p>
            <a:pPr defTabSz="957733">
              <a:lnSpc>
                <a:spcPct val="90000"/>
              </a:lnSpc>
              <a:spcBef>
                <a:spcPts val="600"/>
              </a:spcBef>
              <a:buClr>
                <a:srgbClr val="9B1717"/>
              </a:buClr>
            </a:pPr>
            <a:r>
              <a:rPr kumimoji="1" lang="en-US" altLang="zh-CN" sz="1500" dirty="0">
                <a:solidFill>
                  <a:srgbClr val="000000"/>
                </a:solidFill>
                <a:latin typeface="Palatino Linotype" charset="0"/>
                <a:ea typeface="Palatino Linotype" charset="0"/>
                <a:cs typeface="Palatino Linotype" charset="0"/>
              </a:rPr>
              <a:t>Although there are few people on weekends, the per-unit price is very high, and customized "luxury meals" can be launched on weekends.</a:t>
            </a:r>
          </a:p>
          <a:p>
            <a:pPr marL="285693" indent="-285693" defTabSz="957733">
              <a:lnSpc>
                <a:spcPct val="90000"/>
              </a:lnSpc>
              <a:spcBef>
                <a:spcPts val="600"/>
              </a:spcBef>
              <a:buClr>
                <a:srgbClr val="9B1717"/>
              </a:buClr>
              <a:buFont typeface="Arial" panose="020B0604020202020204" pitchFamily="34" charset="0"/>
              <a:buChar char="•"/>
            </a:pPr>
            <a:endParaRPr kumimoji="1" lang="en-US" altLang="zh-CN" sz="1500" dirty="0">
              <a:solidFill>
                <a:srgbClr val="000000"/>
              </a:solidFill>
              <a:latin typeface="Palatino Linotype" charset="0"/>
              <a:ea typeface="Palatino Linotype" charset="0"/>
              <a:cs typeface="Palatino Linotype" charset="0"/>
            </a:endParaRPr>
          </a:p>
          <a:p>
            <a:pPr marL="285693" indent="-285693" defTabSz="957733">
              <a:lnSpc>
                <a:spcPct val="90000"/>
              </a:lnSpc>
              <a:spcBef>
                <a:spcPts val="600"/>
              </a:spcBef>
              <a:buClr>
                <a:srgbClr val="9B1717"/>
              </a:buClr>
              <a:buFont typeface="Arial" panose="020B0604020202020204" pitchFamily="34" charset="0"/>
              <a:buChar char="•"/>
            </a:pPr>
            <a:endParaRPr kumimoji="1" lang="zh-CN" altLang="en-US" sz="1500" dirty="0">
              <a:solidFill>
                <a:srgbClr val="000000"/>
              </a:solidFill>
              <a:latin typeface="Palatino Linotype" charset="0"/>
              <a:ea typeface="Palatino Linotype" charset="0"/>
              <a:cs typeface="Palatino Linotype" charset="0"/>
            </a:endParaRPr>
          </a:p>
        </p:txBody>
      </p:sp>
      <p:sp>
        <p:nvSpPr>
          <p:cNvPr id="7" name="矩形 6">
            <a:extLst>
              <a:ext uri="{FF2B5EF4-FFF2-40B4-BE49-F238E27FC236}">
                <a16:creationId xmlns:a16="http://schemas.microsoft.com/office/drawing/2014/main" id="{10C33C6D-6966-3447-93A6-5C212BC1B540}"/>
              </a:ext>
            </a:extLst>
          </p:cNvPr>
          <p:cNvSpPr/>
          <p:nvPr/>
        </p:nvSpPr>
        <p:spPr>
          <a:xfrm>
            <a:off x="1380568" y="2385125"/>
            <a:ext cx="3392962" cy="3967204"/>
          </a:xfrm>
          <a:prstGeom prst="rect">
            <a:avLst/>
          </a:prstGeom>
          <a:noFill/>
          <a:ln w="6350" cap="flat">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5" tIns="73135" rIns="73135" bIns="73135" numCol="1" spcCol="0" rtlCol="0" fromWordArt="0" anchor="ctr" anchorCtr="0" forceAA="0" compatLnSpc="1">
            <a:prstTxWarp prst="textNoShape">
              <a:avLst/>
            </a:prstTxWarp>
            <a:noAutofit/>
          </a:bodyPr>
          <a:lstStyle/>
          <a:p>
            <a:pPr algn="ctr" defTabSz="957733">
              <a:lnSpc>
                <a:spcPct val="90000"/>
              </a:lnSpc>
              <a:spcBef>
                <a:spcPts val="900"/>
              </a:spcBef>
            </a:pPr>
            <a:endParaRPr kumimoji="1" lang="zh-CN" altLang="en-US" sz="1400" dirty="0" err="1">
              <a:solidFill>
                <a:srgbClr val="FFFFFF"/>
              </a:solidFill>
              <a:latin typeface="Palatino Linotype" charset="0"/>
              <a:ea typeface="Palatino Linotype" charset="0"/>
              <a:cs typeface="Palatino Linotype" charset="0"/>
            </a:endParaRPr>
          </a:p>
        </p:txBody>
      </p:sp>
      <p:graphicFrame>
        <p:nvGraphicFramePr>
          <p:cNvPr id="8" name="图表 7">
            <a:extLst>
              <a:ext uri="{FF2B5EF4-FFF2-40B4-BE49-F238E27FC236}">
                <a16:creationId xmlns:a16="http://schemas.microsoft.com/office/drawing/2014/main" id="{2CE349BE-4281-451D-A187-D03F3412D89A}"/>
              </a:ext>
            </a:extLst>
          </p:cNvPr>
          <p:cNvGraphicFramePr>
            <a:graphicFrameLocks/>
          </p:cNvGraphicFramePr>
          <p:nvPr>
            <p:extLst>
              <p:ext uri="{D42A27DB-BD31-4B8C-83A1-F6EECF244321}">
                <p14:modId xmlns:p14="http://schemas.microsoft.com/office/powerpoint/2010/main" val="1615811791"/>
              </p:ext>
            </p:extLst>
          </p:nvPr>
        </p:nvGraphicFramePr>
        <p:xfrm>
          <a:off x="5232105" y="2385125"/>
          <a:ext cx="5372723" cy="396720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798888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latin typeface="Palatino Linotype" charset="0"/>
                <a:ea typeface="Palatino Linotype" charset="0"/>
                <a:cs typeface="Palatino Linotype" charset="0"/>
              </a:rPr>
              <a:t>Users aspects</a:t>
            </a:r>
          </a:p>
        </p:txBody>
      </p:sp>
      <p:sp>
        <p:nvSpPr>
          <p:cNvPr id="4" name="Text Placeholder 5">
            <a:extLst>
              <a:ext uri="{FF2B5EF4-FFF2-40B4-BE49-F238E27FC236}">
                <a16:creationId xmlns:a16="http://schemas.microsoft.com/office/drawing/2014/main" id="{FC51EA0D-E3BE-4A26-829A-14164241C9D2}"/>
              </a:ext>
            </a:extLst>
          </p:cNvPr>
          <p:cNvSpPr txBox="1">
            <a:spLocks/>
          </p:cNvSpPr>
          <p:nvPr/>
        </p:nvSpPr>
        <p:spPr>
          <a:xfrm>
            <a:off x="1390066" y="1241030"/>
            <a:ext cx="9214762" cy="424183"/>
          </a:xfrm>
          <a:prstGeom prst="rect">
            <a:avLst/>
          </a:prstGeom>
        </p:spPr>
        <p:txBody>
          <a:bodyPr/>
          <a:lstStyle>
            <a:lvl1pPr marL="188568" indent="-188568" algn="l" defTabSz="957925" rtl="0" eaLnBrk="1" latinLnBrk="0" hangingPunct="1">
              <a:lnSpc>
                <a:spcPct val="90000"/>
              </a:lnSpc>
              <a:spcBef>
                <a:spcPts val="1467"/>
              </a:spcBef>
              <a:buClr>
                <a:schemeClr val="bg2"/>
              </a:buClr>
              <a:buSzPct val="100000"/>
              <a:buFont typeface="Arial" pitchFamily="34" charset="0"/>
              <a:buChar char="■"/>
              <a:defRPr sz="1700" kern="1200">
                <a:solidFill>
                  <a:schemeClr val="tx1"/>
                </a:solidFill>
                <a:latin typeface="Palatino Linotype" panose="02040502050505030304" pitchFamily="18" charset="0"/>
                <a:ea typeface="+mn-ea"/>
                <a:cs typeface="Arial" pitchFamily="34" charset="0"/>
              </a:defRPr>
            </a:lvl1pPr>
            <a:lvl2pPr marL="325695" indent="-134110" algn="l" defTabSz="957925" rtl="0" eaLnBrk="1" latinLnBrk="0" hangingPunct="1">
              <a:lnSpc>
                <a:spcPct val="90000"/>
              </a:lnSpc>
              <a:spcBef>
                <a:spcPts val="943"/>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2pPr>
            <a:lvl3pPr marL="512905" indent="-188568" algn="l" defTabSz="957925" rtl="0" eaLnBrk="1" latinLnBrk="0" hangingPunct="1">
              <a:lnSpc>
                <a:spcPct val="90000"/>
              </a:lnSpc>
              <a:spcBef>
                <a:spcPts val="629"/>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3pPr>
            <a:lvl4pPr marL="663759" indent="-143689" algn="l" defTabSz="957925" rtl="0" eaLnBrk="1" latinLnBrk="0" hangingPunct="1">
              <a:lnSpc>
                <a:spcPct val="90000"/>
              </a:lnSpc>
              <a:spcBef>
                <a:spcPts val="210"/>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4pPr>
            <a:lvl5pPr marL="807071" indent="-143312" algn="l" defTabSz="957925" rtl="0" eaLnBrk="1" latinLnBrk="0" hangingPunct="1">
              <a:lnSpc>
                <a:spcPct val="90000"/>
              </a:lnSpc>
              <a:spcBef>
                <a:spcPts val="105"/>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5pPr>
            <a:lvl6pPr marL="2634295"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13258"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592220"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71183"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marL="0" indent="0" algn="just">
              <a:lnSpc>
                <a:spcPct val="100000"/>
              </a:lnSpc>
              <a:buClr>
                <a:srgbClr val="9B1717"/>
              </a:buClr>
              <a:buNone/>
            </a:pPr>
            <a:r>
              <a:rPr lang="en-US" sz="1600" dirty="0">
                <a:solidFill>
                  <a:srgbClr val="000000"/>
                </a:solidFill>
                <a:latin typeface="Palatino Linotype" charset="0"/>
                <a:ea typeface="Palatino Linotype" charset="0"/>
                <a:cs typeface="Palatino Linotype" charset="0"/>
              </a:rPr>
              <a:t>According to different camera positions, we can determine which stores each user visits, and aggregate customer visit data according to the store category. We can get the total number of times that different users visited each type of store on different working days.</a:t>
            </a:r>
          </a:p>
        </p:txBody>
      </p:sp>
      <p:sp>
        <p:nvSpPr>
          <p:cNvPr id="3" name="矩形 2">
            <a:extLst>
              <a:ext uri="{FF2B5EF4-FFF2-40B4-BE49-F238E27FC236}">
                <a16:creationId xmlns:a16="http://schemas.microsoft.com/office/drawing/2014/main" id="{77E6BF13-62DF-DB45-9298-6C72747BF4A9}"/>
              </a:ext>
            </a:extLst>
          </p:cNvPr>
          <p:cNvSpPr/>
          <p:nvPr/>
        </p:nvSpPr>
        <p:spPr>
          <a:xfrm>
            <a:off x="1380568" y="1161273"/>
            <a:ext cx="9224260" cy="935887"/>
          </a:xfrm>
          <a:prstGeom prst="rect">
            <a:avLst/>
          </a:prstGeom>
          <a:noFill/>
          <a:ln w="12700" cap="flat">
            <a:solidFill>
              <a:schemeClr val="bg2"/>
            </a:solid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5" tIns="73135" rIns="73135" bIns="73135" numCol="1" spcCol="0" rtlCol="0" fromWordArt="0" anchor="ctr" anchorCtr="0" forceAA="0" compatLnSpc="1">
            <a:prstTxWarp prst="textNoShape">
              <a:avLst/>
            </a:prstTxWarp>
            <a:noAutofit/>
          </a:bodyPr>
          <a:lstStyle/>
          <a:p>
            <a:pPr algn="ctr" defTabSz="957733">
              <a:lnSpc>
                <a:spcPct val="90000"/>
              </a:lnSpc>
              <a:spcBef>
                <a:spcPts val="900"/>
              </a:spcBef>
            </a:pPr>
            <a:endParaRPr kumimoji="1" lang="zh-CN" altLang="en-US" sz="1400" dirty="0" err="1">
              <a:solidFill>
                <a:srgbClr val="FFFFFF"/>
              </a:solidFill>
              <a:latin typeface="Palatino Linotype" charset="0"/>
              <a:ea typeface="Palatino Linotype" charset="0"/>
              <a:cs typeface="Palatino Linotype" charset="0"/>
            </a:endParaRPr>
          </a:p>
        </p:txBody>
      </p:sp>
      <p:sp>
        <p:nvSpPr>
          <p:cNvPr id="5" name="文本框 4">
            <a:extLst>
              <a:ext uri="{FF2B5EF4-FFF2-40B4-BE49-F238E27FC236}">
                <a16:creationId xmlns:a16="http://schemas.microsoft.com/office/drawing/2014/main" id="{89195BD5-6A34-9E40-ABBE-9CB3B4B84E3C}"/>
              </a:ext>
            </a:extLst>
          </p:cNvPr>
          <p:cNvSpPr txBox="1"/>
          <p:nvPr/>
        </p:nvSpPr>
        <p:spPr>
          <a:xfrm>
            <a:off x="7382700" y="2889408"/>
            <a:ext cx="3140768" cy="3785652"/>
          </a:xfrm>
          <a:prstGeom prst="rect">
            <a:avLst/>
          </a:prstGeom>
          <a:noFill/>
          <a:ln w="6350" cap="flat">
            <a:noFill/>
            <a:miter lim="800000"/>
          </a:ln>
        </p:spPr>
        <p:txBody>
          <a:bodyPr wrap="square" lIns="0" tIns="0" rIns="0" bIns="0" rtlCol="0" anchor="t" anchorCtr="0">
            <a:spAutoFit/>
          </a:bodyPr>
          <a:lstStyle/>
          <a:p>
            <a:pPr indent="-285693" defTabSz="957733">
              <a:lnSpc>
                <a:spcPct val="90000"/>
              </a:lnSpc>
              <a:spcBef>
                <a:spcPts val="600"/>
              </a:spcBef>
              <a:buClr>
                <a:srgbClr val="9B1717"/>
              </a:buClr>
              <a:buFont typeface="Arial" panose="020B0604020202020204" pitchFamily="34" charset="0"/>
              <a:buChar char="•"/>
            </a:pPr>
            <a:r>
              <a:rPr kumimoji="1" lang="en-US" altLang="zh-CN" sz="1500" dirty="0">
                <a:solidFill>
                  <a:srgbClr val="000000"/>
                </a:solidFill>
                <a:latin typeface="Palatino Linotype" charset="0"/>
                <a:ea typeface="Palatino Linotype" charset="0"/>
                <a:cs typeface="Palatino Linotype" charset="0"/>
              </a:rPr>
              <a:t>More visits on restaurant on weekday to have working meals. We can push more ads about working meals on weekdays.</a:t>
            </a:r>
          </a:p>
          <a:p>
            <a:pPr indent="-285693" defTabSz="957733">
              <a:lnSpc>
                <a:spcPct val="90000"/>
              </a:lnSpc>
              <a:spcBef>
                <a:spcPts val="600"/>
              </a:spcBef>
              <a:buClr>
                <a:srgbClr val="9B1717"/>
              </a:buClr>
              <a:buFont typeface="Arial" panose="020B0604020202020204" pitchFamily="34" charset="0"/>
              <a:buChar char="•"/>
            </a:pPr>
            <a:endParaRPr kumimoji="1" lang="en-US" altLang="zh-CN" sz="1500" dirty="0">
              <a:solidFill>
                <a:srgbClr val="000000"/>
              </a:solidFill>
              <a:latin typeface="Palatino Linotype" charset="0"/>
              <a:ea typeface="Palatino Linotype" charset="0"/>
              <a:cs typeface="Palatino Linotype" charset="0"/>
            </a:endParaRPr>
          </a:p>
          <a:p>
            <a:pPr indent="-285693" defTabSz="957733">
              <a:lnSpc>
                <a:spcPct val="90000"/>
              </a:lnSpc>
              <a:spcBef>
                <a:spcPts val="600"/>
              </a:spcBef>
              <a:buClr>
                <a:srgbClr val="9B1717"/>
              </a:buClr>
              <a:buFont typeface="Arial" panose="020B0604020202020204" pitchFamily="34" charset="0"/>
              <a:buChar char="•"/>
            </a:pPr>
            <a:r>
              <a:rPr kumimoji="1" lang="en-US" altLang="zh-CN" sz="1500" dirty="0">
                <a:solidFill>
                  <a:srgbClr val="000000"/>
                </a:solidFill>
                <a:latin typeface="Palatino Linotype" charset="0"/>
                <a:ea typeface="Palatino Linotype" charset="0"/>
                <a:cs typeface="Palatino Linotype" charset="0"/>
              </a:rPr>
              <a:t>More visits on sports and beauty makeup shops on weekends. We can push more ads about these two kind of shops on weekends.</a:t>
            </a:r>
          </a:p>
          <a:p>
            <a:pPr indent="-285693" defTabSz="957733">
              <a:lnSpc>
                <a:spcPct val="90000"/>
              </a:lnSpc>
              <a:spcBef>
                <a:spcPts val="600"/>
              </a:spcBef>
              <a:buClr>
                <a:srgbClr val="9B1717"/>
              </a:buClr>
              <a:buFont typeface="Arial" panose="020B0604020202020204" pitchFamily="34" charset="0"/>
              <a:buChar char="•"/>
            </a:pPr>
            <a:endParaRPr kumimoji="1" lang="en-US" altLang="zh-CN" sz="1500" dirty="0">
              <a:solidFill>
                <a:srgbClr val="000000"/>
              </a:solidFill>
              <a:latin typeface="Palatino Linotype" charset="0"/>
              <a:ea typeface="Palatino Linotype" charset="0"/>
              <a:cs typeface="Palatino Linotype" charset="0"/>
            </a:endParaRPr>
          </a:p>
          <a:p>
            <a:pPr indent="-285693" defTabSz="957733">
              <a:lnSpc>
                <a:spcPct val="90000"/>
              </a:lnSpc>
              <a:spcBef>
                <a:spcPts val="600"/>
              </a:spcBef>
              <a:buClr>
                <a:srgbClr val="9B1717"/>
              </a:buClr>
              <a:buFont typeface="Arial" panose="020B0604020202020204" pitchFamily="34" charset="0"/>
              <a:buChar char="•"/>
            </a:pPr>
            <a:r>
              <a:rPr kumimoji="1" lang="en-US" altLang="zh-CN" sz="1500" dirty="0">
                <a:solidFill>
                  <a:srgbClr val="000000"/>
                </a:solidFill>
                <a:latin typeface="Palatino Linotype" charset="0"/>
                <a:ea typeface="Palatino Linotype" charset="0"/>
                <a:cs typeface="Palatino Linotype" charset="0"/>
              </a:rPr>
              <a:t>Overall, this user is more interested in beauty products, and we can try to push more new beauty products to this customer.</a:t>
            </a:r>
          </a:p>
          <a:p>
            <a:pPr marL="285693" indent="-285693" defTabSz="957733">
              <a:lnSpc>
                <a:spcPct val="90000"/>
              </a:lnSpc>
              <a:spcBef>
                <a:spcPts val="600"/>
              </a:spcBef>
              <a:buClr>
                <a:srgbClr val="9B1717"/>
              </a:buClr>
              <a:buFont typeface="Arial" panose="020B0604020202020204" pitchFamily="34" charset="0"/>
              <a:buChar char="•"/>
            </a:pPr>
            <a:endParaRPr kumimoji="1" lang="en-US" altLang="zh-CN" sz="1500" dirty="0">
              <a:solidFill>
                <a:srgbClr val="000000"/>
              </a:solidFill>
              <a:latin typeface="Palatino Linotype" charset="0"/>
              <a:ea typeface="Palatino Linotype" charset="0"/>
              <a:cs typeface="Palatino Linotype" charset="0"/>
            </a:endParaRPr>
          </a:p>
          <a:p>
            <a:pPr marL="285693" indent="-285693" defTabSz="957733">
              <a:lnSpc>
                <a:spcPct val="90000"/>
              </a:lnSpc>
              <a:spcBef>
                <a:spcPts val="600"/>
              </a:spcBef>
              <a:buClr>
                <a:srgbClr val="9B1717"/>
              </a:buClr>
              <a:buFont typeface="Arial" panose="020B0604020202020204" pitchFamily="34" charset="0"/>
              <a:buChar char="•"/>
            </a:pPr>
            <a:endParaRPr kumimoji="1" lang="zh-CN" altLang="en-US" sz="1500" dirty="0">
              <a:solidFill>
                <a:srgbClr val="000000"/>
              </a:solidFill>
              <a:latin typeface="Palatino Linotype" charset="0"/>
              <a:ea typeface="Palatino Linotype" charset="0"/>
              <a:cs typeface="Palatino Linotype" charset="0"/>
            </a:endParaRPr>
          </a:p>
        </p:txBody>
      </p:sp>
      <p:sp>
        <p:nvSpPr>
          <p:cNvPr id="7" name="矩形 6">
            <a:extLst>
              <a:ext uri="{FF2B5EF4-FFF2-40B4-BE49-F238E27FC236}">
                <a16:creationId xmlns:a16="http://schemas.microsoft.com/office/drawing/2014/main" id="{10C33C6D-6966-3447-93A6-5C212BC1B540}"/>
              </a:ext>
            </a:extLst>
          </p:cNvPr>
          <p:cNvSpPr/>
          <p:nvPr/>
        </p:nvSpPr>
        <p:spPr>
          <a:xfrm>
            <a:off x="7211866" y="2553869"/>
            <a:ext cx="3544366" cy="3682793"/>
          </a:xfrm>
          <a:prstGeom prst="rect">
            <a:avLst/>
          </a:prstGeom>
          <a:noFill/>
          <a:ln w="6350" cap="flat">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5" tIns="73135" rIns="73135" bIns="73135" numCol="1" spcCol="0" rtlCol="0" fromWordArt="0" anchor="ctr" anchorCtr="0" forceAA="0" compatLnSpc="1">
            <a:prstTxWarp prst="textNoShape">
              <a:avLst/>
            </a:prstTxWarp>
            <a:noAutofit/>
          </a:bodyPr>
          <a:lstStyle/>
          <a:p>
            <a:pPr algn="ctr" defTabSz="957733">
              <a:lnSpc>
                <a:spcPct val="90000"/>
              </a:lnSpc>
              <a:spcBef>
                <a:spcPts val="900"/>
              </a:spcBef>
            </a:pPr>
            <a:endParaRPr kumimoji="1" lang="zh-CN" altLang="en-US" sz="1400" dirty="0" err="1">
              <a:solidFill>
                <a:srgbClr val="FFFFFF"/>
              </a:solidFill>
              <a:latin typeface="Palatino Linotype" charset="0"/>
              <a:ea typeface="Palatino Linotype" charset="0"/>
              <a:cs typeface="Palatino Linotype" charset="0"/>
            </a:endParaRPr>
          </a:p>
        </p:txBody>
      </p:sp>
      <p:graphicFrame>
        <p:nvGraphicFramePr>
          <p:cNvPr id="8" name="图表 7">
            <a:extLst>
              <a:ext uri="{FF2B5EF4-FFF2-40B4-BE49-F238E27FC236}">
                <a16:creationId xmlns:a16="http://schemas.microsoft.com/office/drawing/2014/main" id="{4663FE18-01D2-4558-AF39-470CDB1E36A0}"/>
              </a:ext>
            </a:extLst>
          </p:cNvPr>
          <p:cNvGraphicFramePr>
            <a:graphicFrameLocks/>
          </p:cNvGraphicFramePr>
          <p:nvPr>
            <p:extLst>
              <p:ext uri="{D42A27DB-BD31-4B8C-83A1-F6EECF244321}">
                <p14:modId xmlns:p14="http://schemas.microsoft.com/office/powerpoint/2010/main" val="738084177"/>
              </p:ext>
            </p:extLst>
          </p:nvPr>
        </p:nvGraphicFramePr>
        <p:xfrm>
          <a:off x="1383836" y="2553869"/>
          <a:ext cx="5360086" cy="368279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63192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latin typeface="Palatino Linotype" charset="0"/>
                <a:ea typeface="Palatino Linotype" charset="0"/>
                <a:cs typeface="Palatino Linotype" charset="0"/>
              </a:rPr>
              <a:t>Customer Portrait</a:t>
            </a:r>
          </a:p>
        </p:txBody>
      </p:sp>
      <p:sp>
        <p:nvSpPr>
          <p:cNvPr id="4" name="Text Placeholder 5">
            <a:extLst>
              <a:ext uri="{FF2B5EF4-FFF2-40B4-BE49-F238E27FC236}">
                <a16:creationId xmlns:a16="http://schemas.microsoft.com/office/drawing/2014/main" id="{FC51EA0D-E3BE-4A26-829A-14164241C9D2}"/>
              </a:ext>
            </a:extLst>
          </p:cNvPr>
          <p:cNvSpPr txBox="1">
            <a:spLocks/>
          </p:cNvSpPr>
          <p:nvPr/>
        </p:nvSpPr>
        <p:spPr>
          <a:xfrm>
            <a:off x="1390066" y="1241030"/>
            <a:ext cx="9214762" cy="424183"/>
          </a:xfrm>
          <a:prstGeom prst="rect">
            <a:avLst/>
          </a:prstGeom>
        </p:spPr>
        <p:txBody>
          <a:bodyPr/>
          <a:lstStyle>
            <a:lvl1pPr marL="188568" indent="-188568" algn="l" defTabSz="957925" rtl="0" eaLnBrk="1" latinLnBrk="0" hangingPunct="1">
              <a:lnSpc>
                <a:spcPct val="90000"/>
              </a:lnSpc>
              <a:spcBef>
                <a:spcPts val="1467"/>
              </a:spcBef>
              <a:buClr>
                <a:schemeClr val="bg2"/>
              </a:buClr>
              <a:buSzPct val="100000"/>
              <a:buFont typeface="Arial" pitchFamily="34" charset="0"/>
              <a:buChar char="■"/>
              <a:defRPr sz="1700" kern="1200">
                <a:solidFill>
                  <a:schemeClr val="tx1"/>
                </a:solidFill>
                <a:latin typeface="Palatino Linotype" panose="02040502050505030304" pitchFamily="18" charset="0"/>
                <a:ea typeface="+mn-ea"/>
                <a:cs typeface="Arial" pitchFamily="34" charset="0"/>
              </a:defRPr>
            </a:lvl1pPr>
            <a:lvl2pPr marL="325695" indent="-134110" algn="l" defTabSz="957925" rtl="0" eaLnBrk="1" latinLnBrk="0" hangingPunct="1">
              <a:lnSpc>
                <a:spcPct val="90000"/>
              </a:lnSpc>
              <a:spcBef>
                <a:spcPts val="943"/>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2pPr>
            <a:lvl3pPr marL="512905" indent="-188568" algn="l" defTabSz="957925" rtl="0" eaLnBrk="1" latinLnBrk="0" hangingPunct="1">
              <a:lnSpc>
                <a:spcPct val="90000"/>
              </a:lnSpc>
              <a:spcBef>
                <a:spcPts val="629"/>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3pPr>
            <a:lvl4pPr marL="663759" indent="-143689" algn="l" defTabSz="957925" rtl="0" eaLnBrk="1" latinLnBrk="0" hangingPunct="1">
              <a:lnSpc>
                <a:spcPct val="90000"/>
              </a:lnSpc>
              <a:spcBef>
                <a:spcPts val="210"/>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4pPr>
            <a:lvl5pPr marL="807071" indent="-143312" algn="l" defTabSz="957925" rtl="0" eaLnBrk="1" latinLnBrk="0" hangingPunct="1">
              <a:lnSpc>
                <a:spcPct val="90000"/>
              </a:lnSpc>
              <a:spcBef>
                <a:spcPts val="105"/>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5pPr>
            <a:lvl6pPr marL="2634295"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13258"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592220"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71183"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marL="0" indent="0" algn="just">
              <a:lnSpc>
                <a:spcPct val="100000"/>
              </a:lnSpc>
              <a:buClr>
                <a:srgbClr val="9B1717"/>
              </a:buClr>
              <a:buNone/>
            </a:pPr>
            <a:r>
              <a:rPr lang="en-US" sz="1600" dirty="0">
                <a:solidFill>
                  <a:srgbClr val="000000"/>
                </a:solidFill>
                <a:latin typeface="Palatino Linotype" charset="0"/>
                <a:ea typeface="Palatino Linotype" charset="0"/>
                <a:cs typeface="Palatino Linotype" charset="0"/>
              </a:rPr>
              <a:t>Based on the customer visit information obtained by our algorithm, combined with the customer consumption records and basic user information stored in the mall management system information system, we can determine the customer portrait of each member.</a:t>
            </a:r>
          </a:p>
        </p:txBody>
      </p:sp>
      <p:sp>
        <p:nvSpPr>
          <p:cNvPr id="3" name="矩形 2">
            <a:extLst>
              <a:ext uri="{FF2B5EF4-FFF2-40B4-BE49-F238E27FC236}">
                <a16:creationId xmlns:a16="http://schemas.microsoft.com/office/drawing/2014/main" id="{77E6BF13-62DF-DB45-9298-6C72747BF4A9}"/>
              </a:ext>
            </a:extLst>
          </p:cNvPr>
          <p:cNvSpPr/>
          <p:nvPr/>
        </p:nvSpPr>
        <p:spPr>
          <a:xfrm>
            <a:off x="1380568" y="1161273"/>
            <a:ext cx="9224260" cy="935887"/>
          </a:xfrm>
          <a:prstGeom prst="rect">
            <a:avLst/>
          </a:prstGeom>
          <a:noFill/>
          <a:ln w="12700" cap="flat">
            <a:solidFill>
              <a:schemeClr val="bg2"/>
            </a:solid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5" tIns="73135" rIns="73135" bIns="73135" numCol="1" spcCol="0" rtlCol="0" fromWordArt="0" anchor="ctr" anchorCtr="0" forceAA="0" compatLnSpc="1">
            <a:prstTxWarp prst="textNoShape">
              <a:avLst/>
            </a:prstTxWarp>
            <a:noAutofit/>
          </a:bodyPr>
          <a:lstStyle/>
          <a:p>
            <a:pPr algn="ctr" defTabSz="957733">
              <a:lnSpc>
                <a:spcPct val="90000"/>
              </a:lnSpc>
              <a:spcBef>
                <a:spcPts val="900"/>
              </a:spcBef>
            </a:pPr>
            <a:endParaRPr kumimoji="1" lang="zh-CN" altLang="en-US" sz="1400" dirty="0" err="1">
              <a:solidFill>
                <a:srgbClr val="FFFFFF"/>
              </a:solidFill>
              <a:latin typeface="Palatino Linotype" charset="0"/>
              <a:ea typeface="Palatino Linotype" charset="0"/>
              <a:cs typeface="Palatino Linotype" charset="0"/>
            </a:endParaRPr>
          </a:p>
        </p:txBody>
      </p:sp>
      <p:graphicFrame>
        <p:nvGraphicFramePr>
          <p:cNvPr id="9" name="图表 8">
            <a:extLst>
              <a:ext uri="{FF2B5EF4-FFF2-40B4-BE49-F238E27FC236}">
                <a16:creationId xmlns:a16="http://schemas.microsoft.com/office/drawing/2014/main" id="{FD4E1311-E9E0-C54B-8D63-C02E9EF701C5}"/>
              </a:ext>
            </a:extLst>
          </p:cNvPr>
          <p:cNvGraphicFramePr>
            <a:graphicFrameLocks/>
          </p:cNvGraphicFramePr>
          <p:nvPr>
            <p:extLst>
              <p:ext uri="{D42A27DB-BD31-4B8C-83A1-F6EECF244321}">
                <p14:modId xmlns:p14="http://schemas.microsoft.com/office/powerpoint/2010/main" val="520291420"/>
              </p:ext>
            </p:extLst>
          </p:nvPr>
        </p:nvGraphicFramePr>
        <p:xfrm>
          <a:off x="732646" y="2129578"/>
          <a:ext cx="4319000" cy="251941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图表 9">
            <a:extLst>
              <a:ext uri="{FF2B5EF4-FFF2-40B4-BE49-F238E27FC236}">
                <a16:creationId xmlns:a16="http://schemas.microsoft.com/office/drawing/2014/main" id="{F57E9865-498D-E44D-91AB-F8F787FC9E6A}"/>
              </a:ext>
            </a:extLst>
          </p:cNvPr>
          <p:cNvGraphicFramePr>
            <a:graphicFrameLocks/>
          </p:cNvGraphicFramePr>
          <p:nvPr>
            <p:extLst>
              <p:ext uri="{D42A27DB-BD31-4B8C-83A1-F6EECF244321}">
                <p14:modId xmlns:p14="http://schemas.microsoft.com/office/powerpoint/2010/main" val="1152384777"/>
              </p:ext>
            </p:extLst>
          </p:nvPr>
        </p:nvGraphicFramePr>
        <p:xfrm>
          <a:off x="3833197" y="2168655"/>
          <a:ext cx="4319000" cy="251941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图表 10">
            <a:extLst>
              <a:ext uri="{FF2B5EF4-FFF2-40B4-BE49-F238E27FC236}">
                <a16:creationId xmlns:a16="http://schemas.microsoft.com/office/drawing/2014/main" id="{E31817EE-DCA5-5B4D-9A1E-9C7CA892408C}"/>
              </a:ext>
            </a:extLst>
          </p:cNvPr>
          <p:cNvGraphicFramePr>
            <a:graphicFrameLocks/>
          </p:cNvGraphicFramePr>
          <p:nvPr>
            <p:extLst>
              <p:ext uri="{D42A27DB-BD31-4B8C-83A1-F6EECF244321}">
                <p14:modId xmlns:p14="http://schemas.microsoft.com/office/powerpoint/2010/main" val="2123418393"/>
              </p:ext>
            </p:extLst>
          </p:nvPr>
        </p:nvGraphicFramePr>
        <p:xfrm>
          <a:off x="6960376" y="2168655"/>
          <a:ext cx="4319000" cy="2519417"/>
        </p:xfrm>
        <a:graphic>
          <a:graphicData uri="http://schemas.openxmlformats.org/drawingml/2006/chart">
            <c:chart xmlns:c="http://schemas.openxmlformats.org/drawingml/2006/chart" xmlns:r="http://schemas.openxmlformats.org/officeDocument/2006/relationships" r:id="rId4"/>
          </a:graphicData>
        </a:graphic>
      </p:graphicFrame>
      <p:sp>
        <p:nvSpPr>
          <p:cNvPr id="12" name="文本框 11">
            <a:extLst>
              <a:ext uri="{FF2B5EF4-FFF2-40B4-BE49-F238E27FC236}">
                <a16:creationId xmlns:a16="http://schemas.microsoft.com/office/drawing/2014/main" id="{3E2BBA1B-D770-1E4F-9BB3-4BBD361EA715}"/>
              </a:ext>
            </a:extLst>
          </p:cNvPr>
          <p:cNvSpPr txBox="1"/>
          <p:nvPr/>
        </p:nvSpPr>
        <p:spPr>
          <a:xfrm>
            <a:off x="1484986" y="4952468"/>
            <a:ext cx="2520000" cy="2206758"/>
          </a:xfrm>
          <a:prstGeom prst="rect">
            <a:avLst/>
          </a:prstGeom>
          <a:noFill/>
          <a:ln w="6350" cap="flat">
            <a:noFill/>
            <a:miter lim="800000"/>
          </a:ln>
        </p:spPr>
        <p:txBody>
          <a:bodyPr wrap="square" lIns="0" tIns="0" rIns="0" bIns="0" rtlCol="0" anchor="t" anchorCtr="0">
            <a:spAutoFit/>
          </a:bodyPr>
          <a:lstStyle/>
          <a:p>
            <a:pPr algn="ctr" defTabSz="957733">
              <a:lnSpc>
                <a:spcPct val="90000"/>
              </a:lnSpc>
              <a:spcBef>
                <a:spcPts val="600"/>
              </a:spcBef>
              <a:buClr>
                <a:srgbClr val="9B1717"/>
              </a:buClr>
            </a:pPr>
            <a:r>
              <a:rPr kumimoji="1" lang="en-US" altLang="zh-CN" sz="1400" b="1" dirty="0">
                <a:solidFill>
                  <a:srgbClr val="000000"/>
                </a:solidFill>
                <a:latin typeface="Palatino Linotype" charset="0"/>
                <a:ea typeface="Palatino Linotype" charset="0"/>
                <a:cs typeface="Palatino Linotype" charset="0"/>
              </a:rPr>
              <a:t>Foodie</a:t>
            </a:r>
            <a:r>
              <a:rPr kumimoji="1" lang="zh-CN" altLang="en-US" sz="1400" b="1" dirty="0">
                <a:solidFill>
                  <a:srgbClr val="000000"/>
                </a:solidFill>
                <a:latin typeface="Palatino Linotype" charset="0"/>
                <a:ea typeface="Palatino Linotype" charset="0"/>
                <a:cs typeface="Palatino Linotype" charset="0"/>
              </a:rPr>
              <a:t>（吃货）</a:t>
            </a:r>
            <a:endParaRPr kumimoji="1" lang="en-US" altLang="zh-CN" sz="1400" b="1" dirty="0">
              <a:solidFill>
                <a:srgbClr val="000000"/>
              </a:solidFill>
              <a:latin typeface="Palatino Linotype" charset="0"/>
              <a:ea typeface="Palatino Linotype" charset="0"/>
              <a:cs typeface="Palatino Linotype" charset="0"/>
            </a:endParaRPr>
          </a:p>
          <a:p>
            <a:pPr indent="-285693" defTabSz="957733">
              <a:lnSpc>
                <a:spcPct val="90000"/>
              </a:lnSpc>
              <a:spcBef>
                <a:spcPts val="600"/>
              </a:spcBef>
              <a:buClr>
                <a:srgbClr val="9B1717"/>
              </a:buClr>
              <a:buFont typeface="Arial" panose="020B0604020202020204" pitchFamily="34" charset="0"/>
              <a:buChar char="•"/>
            </a:pPr>
            <a:r>
              <a:rPr kumimoji="1" lang="en-US" altLang="zh-CN" sz="1400" dirty="0">
                <a:solidFill>
                  <a:srgbClr val="000000"/>
                </a:solidFill>
                <a:latin typeface="Palatino Linotype" charset="0"/>
                <a:ea typeface="Palatino Linotype" charset="0"/>
                <a:cs typeface="Palatino Linotype" charset="0"/>
              </a:rPr>
              <a:t>High</a:t>
            </a:r>
            <a:r>
              <a:rPr kumimoji="1" lang="zh-CN" altLang="en-US" sz="1400" dirty="0">
                <a:solidFill>
                  <a:srgbClr val="000000"/>
                </a:solidFill>
                <a:latin typeface="Palatino Linotype" charset="0"/>
                <a:ea typeface="Palatino Linotype" charset="0"/>
                <a:cs typeface="Palatino Linotype" charset="0"/>
              </a:rPr>
              <a:t> </a:t>
            </a:r>
            <a:r>
              <a:rPr kumimoji="1" lang="en-US" altLang="zh-CN" sz="1400" dirty="0">
                <a:solidFill>
                  <a:srgbClr val="000000"/>
                </a:solidFill>
                <a:latin typeface="Palatino Linotype" charset="0"/>
                <a:ea typeface="Palatino Linotype" charset="0"/>
                <a:cs typeface="Palatino Linotype" charset="0"/>
              </a:rPr>
              <a:t>food percentage</a:t>
            </a:r>
          </a:p>
          <a:p>
            <a:pPr indent="-285693" defTabSz="957733">
              <a:lnSpc>
                <a:spcPct val="90000"/>
              </a:lnSpc>
              <a:spcBef>
                <a:spcPts val="600"/>
              </a:spcBef>
              <a:buClr>
                <a:srgbClr val="9B1717"/>
              </a:buClr>
              <a:buFont typeface="Arial" panose="020B0604020202020204" pitchFamily="34" charset="0"/>
              <a:buChar char="•"/>
            </a:pPr>
            <a:r>
              <a:rPr kumimoji="1" lang="en-US" altLang="zh-CN" sz="1400" dirty="0">
                <a:solidFill>
                  <a:srgbClr val="000000"/>
                </a:solidFill>
                <a:latin typeface="Palatino Linotype" charset="0"/>
                <a:ea typeface="Palatino Linotype" charset="0"/>
                <a:cs typeface="Palatino Linotype" charset="0"/>
              </a:rPr>
              <a:t>Medium total consumption</a:t>
            </a:r>
          </a:p>
          <a:p>
            <a:pPr indent="-285693" defTabSz="957733">
              <a:lnSpc>
                <a:spcPct val="90000"/>
              </a:lnSpc>
              <a:spcBef>
                <a:spcPts val="600"/>
              </a:spcBef>
              <a:buClr>
                <a:srgbClr val="9B1717"/>
              </a:buClr>
              <a:buFont typeface="Arial" panose="020B0604020202020204" pitchFamily="34" charset="0"/>
              <a:buChar char="•"/>
            </a:pPr>
            <a:r>
              <a:rPr kumimoji="1" lang="en-US" altLang="zh-CN" sz="1400" dirty="0">
                <a:solidFill>
                  <a:srgbClr val="000000"/>
                </a:solidFill>
                <a:latin typeface="Palatino Linotype" charset="0"/>
                <a:ea typeface="Palatino Linotype" charset="0"/>
                <a:cs typeface="Palatino Linotype" charset="0"/>
              </a:rPr>
              <a:t>Relatively young</a:t>
            </a:r>
          </a:p>
          <a:p>
            <a:pPr indent="-285693" defTabSz="957733">
              <a:lnSpc>
                <a:spcPct val="90000"/>
              </a:lnSpc>
              <a:spcBef>
                <a:spcPts val="600"/>
              </a:spcBef>
              <a:buClr>
                <a:srgbClr val="9B1717"/>
              </a:buClr>
              <a:buFont typeface="Arial" panose="020B0604020202020204" pitchFamily="34" charset="0"/>
              <a:buChar char="•"/>
            </a:pPr>
            <a:endParaRPr kumimoji="1" lang="en-US" altLang="zh-CN" sz="1400" dirty="0">
              <a:solidFill>
                <a:srgbClr val="000000"/>
              </a:solidFill>
              <a:latin typeface="Palatino Linotype" charset="0"/>
              <a:ea typeface="Palatino Linotype" charset="0"/>
              <a:cs typeface="Palatino Linotype" charset="0"/>
            </a:endParaRPr>
          </a:p>
          <a:p>
            <a:pPr marL="285693" indent="-285693" defTabSz="957733">
              <a:lnSpc>
                <a:spcPct val="90000"/>
              </a:lnSpc>
              <a:spcBef>
                <a:spcPts val="600"/>
              </a:spcBef>
              <a:buClr>
                <a:srgbClr val="9B1717"/>
              </a:buClr>
              <a:buFont typeface="Arial" panose="020B0604020202020204" pitchFamily="34" charset="0"/>
              <a:buChar char="•"/>
            </a:pPr>
            <a:endParaRPr kumimoji="1" lang="en-US" altLang="zh-CN" sz="1400" dirty="0">
              <a:solidFill>
                <a:srgbClr val="000000"/>
              </a:solidFill>
              <a:latin typeface="Palatino Linotype" charset="0"/>
              <a:ea typeface="Palatino Linotype" charset="0"/>
              <a:cs typeface="Palatino Linotype" charset="0"/>
            </a:endParaRPr>
          </a:p>
          <a:p>
            <a:pPr marL="285693" indent="-285693" defTabSz="957733">
              <a:lnSpc>
                <a:spcPct val="90000"/>
              </a:lnSpc>
              <a:spcBef>
                <a:spcPts val="600"/>
              </a:spcBef>
              <a:buClr>
                <a:srgbClr val="9B1717"/>
              </a:buClr>
              <a:buFont typeface="Arial" panose="020B0604020202020204" pitchFamily="34" charset="0"/>
              <a:buChar char="•"/>
            </a:pPr>
            <a:endParaRPr kumimoji="1" lang="zh-CN" altLang="en-US" sz="1400" dirty="0">
              <a:solidFill>
                <a:srgbClr val="000000"/>
              </a:solidFill>
              <a:latin typeface="Palatino Linotype" charset="0"/>
              <a:ea typeface="Palatino Linotype" charset="0"/>
              <a:cs typeface="Palatino Linotype" charset="0"/>
            </a:endParaRPr>
          </a:p>
        </p:txBody>
      </p:sp>
      <p:sp>
        <p:nvSpPr>
          <p:cNvPr id="13" name="矩形 12">
            <a:extLst>
              <a:ext uri="{FF2B5EF4-FFF2-40B4-BE49-F238E27FC236}">
                <a16:creationId xmlns:a16="http://schemas.microsoft.com/office/drawing/2014/main" id="{B27EF019-DE9E-E443-8674-C9FAE45CE459}"/>
              </a:ext>
            </a:extLst>
          </p:cNvPr>
          <p:cNvSpPr/>
          <p:nvPr/>
        </p:nvSpPr>
        <p:spPr>
          <a:xfrm>
            <a:off x="1389597" y="4681413"/>
            <a:ext cx="2700000" cy="1812065"/>
          </a:xfrm>
          <a:prstGeom prst="rect">
            <a:avLst/>
          </a:prstGeom>
          <a:noFill/>
          <a:ln w="6350" cap="flat">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5" tIns="73135" rIns="73135" bIns="73135" numCol="1" spcCol="0" rtlCol="0" fromWordArt="0" anchor="ctr" anchorCtr="0" forceAA="0" compatLnSpc="1">
            <a:prstTxWarp prst="textNoShape">
              <a:avLst/>
            </a:prstTxWarp>
            <a:noAutofit/>
          </a:bodyPr>
          <a:lstStyle/>
          <a:p>
            <a:pPr algn="ctr" defTabSz="957733">
              <a:lnSpc>
                <a:spcPct val="90000"/>
              </a:lnSpc>
              <a:spcBef>
                <a:spcPts val="900"/>
              </a:spcBef>
            </a:pPr>
            <a:endParaRPr kumimoji="1" lang="zh-CN" altLang="en-US" sz="1400" dirty="0" err="1">
              <a:solidFill>
                <a:srgbClr val="FFFFFF"/>
              </a:solidFill>
              <a:latin typeface="Palatino Linotype" charset="0"/>
              <a:ea typeface="Palatino Linotype" charset="0"/>
              <a:cs typeface="Palatino Linotype" charset="0"/>
            </a:endParaRPr>
          </a:p>
        </p:txBody>
      </p:sp>
      <p:sp>
        <p:nvSpPr>
          <p:cNvPr id="14" name="文本框 13">
            <a:extLst>
              <a:ext uri="{FF2B5EF4-FFF2-40B4-BE49-F238E27FC236}">
                <a16:creationId xmlns:a16="http://schemas.microsoft.com/office/drawing/2014/main" id="{43F33678-8E80-3846-9A98-DD1FE1752118}"/>
              </a:ext>
            </a:extLst>
          </p:cNvPr>
          <p:cNvSpPr txBox="1"/>
          <p:nvPr/>
        </p:nvSpPr>
        <p:spPr>
          <a:xfrm>
            <a:off x="4844339" y="4952468"/>
            <a:ext cx="2520000" cy="1818959"/>
          </a:xfrm>
          <a:prstGeom prst="rect">
            <a:avLst/>
          </a:prstGeom>
          <a:noFill/>
          <a:ln w="6350" cap="flat">
            <a:noFill/>
            <a:miter lim="800000"/>
          </a:ln>
        </p:spPr>
        <p:txBody>
          <a:bodyPr wrap="square" lIns="0" tIns="0" rIns="0" bIns="0" rtlCol="0" anchor="t" anchorCtr="0">
            <a:spAutoFit/>
          </a:bodyPr>
          <a:lstStyle/>
          <a:p>
            <a:pPr algn="ctr" defTabSz="957733">
              <a:lnSpc>
                <a:spcPct val="90000"/>
              </a:lnSpc>
              <a:spcBef>
                <a:spcPts val="600"/>
              </a:spcBef>
              <a:buClr>
                <a:srgbClr val="9B1717"/>
              </a:buClr>
            </a:pPr>
            <a:r>
              <a:rPr kumimoji="1" lang="en-US" altLang="zh-CN" sz="1400" b="1" dirty="0">
                <a:solidFill>
                  <a:srgbClr val="000000"/>
                </a:solidFill>
                <a:latin typeface="Palatino Linotype" charset="0"/>
                <a:ea typeface="Palatino Linotype" charset="0"/>
                <a:cs typeface="Palatino Linotype" charset="0"/>
              </a:rPr>
              <a:t>Poor</a:t>
            </a:r>
            <a:r>
              <a:rPr kumimoji="1" lang="zh-CN" altLang="en-US" sz="1400" b="1" dirty="0">
                <a:solidFill>
                  <a:srgbClr val="000000"/>
                </a:solidFill>
                <a:latin typeface="Palatino Linotype" charset="0"/>
                <a:ea typeface="Palatino Linotype" charset="0"/>
                <a:cs typeface="Palatino Linotype" charset="0"/>
              </a:rPr>
              <a:t>（白嫖）</a:t>
            </a:r>
            <a:endParaRPr kumimoji="1" lang="en-US" altLang="zh-CN" sz="1400" b="1" dirty="0">
              <a:solidFill>
                <a:srgbClr val="000000"/>
              </a:solidFill>
              <a:latin typeface="Palatino Linotype" charset="0"/>
              <a:ea typeface="Palatino Linotype" charset="0"/>
              <a:cs typeface="Palatino Linotype" charset="0"/>
            </a:endParaRPr>
          </a:p>
          <a:p>
            <a:pPr indent="-285693" defTabSz="957733">
              <a:lnSpc>
                <a:spcPct val="90000"/>
              </a:lnSpc>
              <a:spcBef>
                <a:spcPts val="600"/>
              </a:spcBef>
              <a:buClr>
                <a:srgbClr val="9B1717"/>
              </a:buClr>
              <a:buFont typeface="Arial" panose="020B0604020202020204" pitchFamily="34" charset="0"/>
              <a:buChar char="•"/>
            </a:pPr>
            <a:r>
              <a:rPr kumimoji="1" lang="en-US" altLang="zh-CN" sz="1400" dirty="0">
                <a:solidFill>
                  <a:srgbClr val="000000"/>
                </a:solidFill>
                <a:latin typeface="Palatino Linotype" charset="0"/>
                <a:ea typeface="Palatino Linotype" charset="0"/>
                <a:cs typeface="Palatino Linotype" charset="0"/>
              </a:rPr>
              <a:t>Frequently visits</a:t>
            </a:r>
          </a:p>
          <a:p>
            <a:pPr indent="-285693" defTabSz="957733">
              <a:lnSpc>
                <a:spcPct val="90000"/>
              </a:lnSpc>
              <a:spcBef>
                <a:spcPts val="600"/>
              </a:spcBef>
              <a:buClr>
                <a:srgbClr val="9B1717"/>
              </a:buClr>
              <a:buFont typeface="Arial" panose="020B0604020202020204" pitchFamily="34" charset="0"/>
              <a:buChar char="•"/>
            </a:pPr>
            <a:r>
              <a:rPr kumimoji="1" lang="en-US" altLang="zh-CN" sz="1400" dirty="0">
                <a:solidFill>
                  <a:srgbClr val="000000"/>
                </a:solidFill>
                <a:latin typeface="Palatino Linotype" charset="0"/>
                <a:ea typeface="Palatino Linotype" charset="0"/>
                <a:cs typeface="Palatino Linotype" charset="0"/>
              </a:rPr>
              <a:t>Weak purchasing power</a:t>
            </a:r>
          </a:p>
          <a:p>
            <a:pPr indent="-285693" defTabSz="957733">
              <a:lnSpc>
                <a:spcPct val="90000"/>
              </a:lnSpc>
              <a:spcBef>
                <a:spcPts val="600"/>
              </a:spcBef>
              <a:buClr>
                <a:srgbClr val="9B1717"/>
              </a:buClr>
              <a:buFont typeface="Arial" panose="020B0604020202020204" pitchFamily="34" charset="0"/>
              <a:buChar char="•"/>
            </a:pPr>
            <a:r>
              <a:rPr kumimoji="1" lang="en-US" altLang="zh-CN" sz="1400" dirty="0">
                <a:solidFill>
                  <a:srgbClr val="000000"/>
                </a:solidFill>
                <a:latin typeface="Palatino Linotype" charset="0"/>
                <a:ea typeface="Palatino Linotype" charset="0"/>
                <a:cs typeface="Palatino Linotype" charset="0"/>
              </a:rPr>
              <a:t>Relatively young</a:t>
            </a:r>
          </a:p>
          <a:p>
            <a:pPr indent="-285693" defTabSz="957733">
              <a:lnSpc>
                <a:spcPct val="90000"/>
              </a:lnSpc>
              <a:spcBef>
                <a:spcPts val="600"/>
              </a:spcBef>
              <a:buClr>
                <a:srgbClr val="9B1717"/>
              </a:buClr>
              <a:buFont typeface="Arial" panose="020B0604020202020204" pitchFamily="34" charset="0"/>
              <a:buChar char="•"/>
            </a:pPr>
            <a:endParaRPr kumimoji="1" lang="en-US" altLang="zh-CN" sz="1400" dirty="0">
              <a:solidFill>
                <a:srgbClr val="000000"/>
              </a:solidFill>
              <a:latin typeface="Palatino Linotype" charset="0"/>
              <a:ea typeface="Palatino Linotype" charset="0"/>
              <a:cs typeface="Palatino Linotype" charset="0"/>
            </a:endParaRPr>
          </a:p>
          <a:p>
            <a:pPr marL="285693" indent="-285693" defTabSz="957733">
              <a:lnSpc>
                <a:spcPct val="90000"/>
              </a:lnSpc>
              <a:spcBef>
                <a:spcPts val="600"/>
              </a:spcBef>
              <a:buClr>
                <a:srgbClr val="9B1717"/>
              </a:buClr>
              <a:buFont typeface="Arial" panose="020B0604020202020204" pitchFamily="34" charset="0"/>
              <a:buChar char="•"/>
            </a:pPr>
            <a:endParaRPr kumimoji="1" lang="en-US" altLang="zh-CN" sz="1400" dirty="0">
              <a:solidFill>
                <a:srgbClr val="000000"/>
              </a:solidFill>
              <a:latin typeface="Palatino Linotype" charset="0"/>
              <a:ea typeface="Palatino Linotype" charset="0"/>
              <a:cs typeface="Palatino Linotype" charset="0"/>
            </a:endParaRPr>
          </a:p>
          <a:p>
            <a:pPr marL="285693" indent="-285693" defTabSz="957733">
              <a:lnSpc>
                <a:spcPct val="90000"/>
              </a:lnSpc>
              <a:spcBef>
                <a:spcPts val="600"/>
              </a:spcBef>
              <a:buClr>
                <a:srgbClr val="9B1717"/>
              </a:buClr>
              <a:buFont typeface="Arial" panose="020B0604020202020204" pitchFamily="34" charset="0"/>
              <a:buChar char="•"/>
            </a:pPr>
            <a:endParaRPr kumimoji="1" lang="zh-CN" altLang="en-US" sz="1400" dirty="0">
              <a:solidFill>
                <a:srgbClr val="000000"/>
              </a:solidFill>
              <a:latin typeface="Palatino Linotype" charset="0"/>
              <a:ea typeface="Palatino Linotype" charset="0"/>
              <a:cs typeface="Palatino Linotype" charset="0"/>
            </a:endParaRPr>
          </a:p>
        </p:txBody>
      </p:sp>
      <p:sp>
        <p:nvSpPr>
          <p:cNvPr id="15" name="矩形 14">
            <a:extLst>
              <a:ext uri="{FF2B5EF4-FFF2-40B4-BE49-F238E27FC236}">
                <a16:creationId xmlns:a16="http://schemas.microsoft.com/office/drawing/2014/main" id="{3C579CA9-EE84-EC4C-9FCC-9B7E934A7A09}"/>
              </a:ext>
            </a:extLst>
          </p:cNvPr>
          <p:cNvSpPr/>
          <p:nvPr/>
        </p:nvSpPr>
        <p:spPr>
          <a:xfrm>
            <a:off x="4642697" y="4648995"/>
            <a:ext cx="2700000" cy="1812065"/>
          </a:xfrm>
          <a:prstGeom prst="rect">
            <a:avLst/>
          </a:prstGeom>
          <a:noFill/>
          <a:ln w="6350" cap="flat">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5" tIns="73135" rIns="73135" bIns="73135" numCol="1" spcCol="0" rtlCol="0" fromWordArt="0" anchor="ctr" anchorCtr="0" forceAA="0" compatLnSpc="1">
            <a:prstTxWarp prst="textNoShape">
              <a:avLst/>
            </a:prstTxWarp>
            <a:noAutofit/>
          </a:bodyPr>
          <a:lstStyle/>
          <a:p>
            <a:pPr algn="ctr" defTabSz="957733">
              <a:lnSpc>
                <a:spcPct val="90000"/>
              </a:lnSpc>
              <a:spcBef>
                <a:spcPts val="900"/>
              </a:spcBef>
            </a:pPr>
            <a:endParaRPr kumimoji="1" lang="zh-CN" altLang="en-US" sz="1400" dirty="0" err="1">
              <a:solidFill>
                <a:srgbClr val="FFFFFF"/>
              </a:solidFill>
              <a:latin typeface="Palatino Linotype" charset="0"/>
              <a:ea typeface="Palatino Linotype" charset="0"/>
              <a:cs typeface="Palatino Linotype" charset="0"/>
            </a:endParaRPr>
          </a:p>
        </p:txBody>
      </p:sp>
      <p:sp>
        <p:nvSpPr>
          <p:cNvPr id="16" name="文本框 15">
            <a:extLst>
              <a:ext uri="{FF2B5EF4-FFF2-40B4-BE49-F238E27FC236}">
                <a16:creationId xmlns:a16="http://schemas.microsoft.com/office/drawing/2014/main" id="{4A5760DE-5DED-7045-A117-AF698252F1E9}"/>
              </a:ext>
            </a:extLst>
          </p:cNvPr>
          <p:cNvSpPr txBox="1"/>
          <p:nvPr/>
        </p:nvSpPr>
        <p:spPr>
          <a:xfrm>
            <a:off x="8027627" y="4952468"/>
            <a:ext cx="2520000" cy="2012393"/>
          </a:xfrm>
          <a:prstGeom prst="rect">
            <a:avLst/>
          </a:prstGeom>
          <a:noFill/>
          <a:ln w="6350" cap="flat">
            <a:noFill/>
            <a:miter lim="800000"/>
          </a:ln>
        </p:spPr>
        <p:txBody>
          <a:bodyPr wrap="square" lIns="0" tIns="0" rIns="0" bIns="0" rtlCol="0" anchor="t" anchorCtr="0">
            <a:spAutoFit/>
          </a:bodyPr>
          <a:lstStyle/>
          <a:p>
            <a:pPr algn="ctr" defTabSz="957733">
              <a:lnSpc>
                <a:spcPct val="90000"/>
              </a:lnSpc>
              <a:spcBef>
                <a:spcPts val="600"/>
              </a:spcBef>
              <a:buClr>
                <a:srgbClr val="9B1717"/>
              </a:buClr>
            </a:pPr>
            <a:r>
              <a:rPr kumimoji="1" lang="en-US" altLang="zh-CN" sz="1400" b="1" dirty="0">
                <a:solidFill>
                  <a:srgbClr val="000000"/>
                </a:solidFill>
                <a:latin typeface="Palatino Linotype" charset="0"/>
                <a:ea typeface="Palatino Linotype" charset="0"/>
                <a:cs typeface="Palatino Linotype" charset="0"/>
              </a:rPr>
              <a:t>Rich</a:t>
            </a:r>
            <a:r>
              <a:rPr kumimoji="1" lang="zh-CN" altLang="en-US" sz="1400" b="1" dirty="0">
                <a:solidFill>
                  <a:srgbClr val="000000"/>
                </a:solidFill>
                <a:latin typeface="Palatino Linotype" charset="0"/>
                <a:ea typeface="Palatino Linotype" charset="0"/>
                <a:cs typeface="Palatino Linotype" charset="0"/>
              </a:rPr>
              <a:t>（土豪）</a:t>
            </a:r>
            <a:endParaRPr kumimoji="1" lang="en-US" altLang="zh-CN" sz="1400" b="1" dirty="0">
              <a:solidFill>
                <a:srgbClr val="000000"/>
              </a:solidFill>
              <a:latin typeface="Palatino Linotype" charset="0"/>
              <a:ea typeface="Palatino Linotype" charset="0"/>
              <a:cs typeface="Palatino Linotype" charset="0"/>
            </a:endParaRPr>
          </a:p>
          <a:p>
            <a:pPr indent="-285693" defTabSz="957733">
              <a:lnSpc>
                <a:spcPct val="90000"/>
              </a:lnSpc>
              <a:spcBef>
                <a:spcPts val="600"/>
              </a:spcBef>
              <a:buClr>
                <a:srgbClr val="9B1717"/>
              </a:buClr>
              <a:buFont typeface="Arial" panose="020B0604020202020204" pitchFamily="34" charset="0"/>
              <a:buChar char="•"/>
            </a:pPr>
            <a:r>
              <a:rPr kumimoji="1" lang="en-US" altLang="zh-CN" sz="1400" dirty="0">
                <a:solidFill>
                  <a:srgbClr val="000000"/>
                </a:solidFill>
                <a:latin typeface="Palatino Linotype" charset="0"/>
                <a:ea typeface="Palatino Linotype" charset="0"/>
                <a:cs typeface="Palatino Linotype" charset="0"/>
              </a:rPr>
              <a:t>High</a:t>
            </a:r>
            <a:r>
              <a:rPr kumimoji="1" lang="zh-CN" altLang="en-US" sz="1400" dirty="0">
                <a:solidFill>
                  <a:srgbClr val="000000"/>
                </a:solidFill>
                <a:latin typeface="Palatino Linotype" charset="0"/>
                <a:ea typeface="Palatino Linotype" charset="0"/>
                <a:cs typeface="Palatino Linotype" charset="0"/>
              </a:rPr>
              <a:t> </a:t>
            </a:r>
            <a:r>
              <a:rPr kumimoji="1" lang="en-US" altLang="zh-CN" sz="1400" dirty="0">
                <a:solidFill>
                  <a:srgbClr val="000000"/>
                </a:solidFill>
                <a:latin typeface="Palatino Linotype" charset="0"/>
                <a:ea typeface="Palatino Linotype" charset="0"/>
                <a:cs typeface="Palatino Linotype" charset="0"/>
              </a:rPr>
              <a:t>total consumption</a:t>
            </a:r>
          </a:p>
          <a:p>
            <a:pPr indent="-285693" defTabSz="957733">
              <a:lnSpc>
                <a:spcPct val="90000"/>
              </a:lnSpc>
              <a:spcBef>
                <a:spcPts val="600"/>
              </a:spcBef>
              <a:buClr>
                <a:srgbClr val="9B1717"/>
              </a:buClr>
              <a:buFont typeface="Arial" panose="020B0604020202020204" pitchFamily="34" charset="0"/>
              <a:buChar char="•"/>
            </a:pPr>
            <a:r>
              <a:rPr kumimoji="1" lang="en-US" altLang="zh-CN" sz="1400" dirty="0">
                <a:solidFill>
                  <a:srgbClr val="000000"/>
                </a:solidFill>
                <a:latin typeface="Palatino Linotype" charset="0"/>
                <a:ea typeface="Palatino Linotype" charset="0"/>
                <a:cs typeface="Palatino Linotype" charset="0"/>
              </a:rPr>
              <a:t>Low visits</a:t>
            </a:r>
          </a:p>
          <a:p>
            <a:pPr indent="-285693" defTabSz="957733">
              <a:lnSpc>
                <a:spcPct val="90000"/>
              </a:lnSpc>
              <a:spcBef>
                <a:spcPts val="600"/>
              </a:spcBef>
              <a:buClr>
                <a:srgbClr val="9B1717"/>
              </a:buClr>
              <a:buFont typeface="Arial" panose="020B0604020202020204" pitchFamily="34" charset="0"/>
              <a:buChar char="•"/>
            </a:pPr>
            <a:r>
              <a:rPr kumimoji="1" lang="en-US" altLang="zh-CN" sz="1400" dirty="0">
                <a:solidFill>
                  <a:srgbClr val="000000"/>
                </a:solidFill>
                <a:latin typeface="Palatino Linotype" charset="0"/>
                <a:ea typeface="Palatino Linotype" charset="0"/>
                <a:cs typeface="Palatino Linotype" charset="0"/>
              </a:rPr>
              <a:t>Relatively old</a:t>
            </a:r>
          </a:p>
          <a:p>
            <a:pPr indent="-285693" defTabSz="957733">
              <a:lnSpc>
                <a:spcPct val="90000"/>
              </a:lnSpc>
              <a:spcBef>
                <a:spcPts val="600"/>
              </a:spcBef>
              <a:buClr>
                <a:srgbClr val="9B1717"/>
              </a:buClr>
              <a:buFont typeface="Arial" panose="020B0604020202020204" pitchFamily="34" charset="0"/>
              <a:buChar char="•"/>
            </a:pPr>
            <a:endParaRPr kumimoji="1" lang="en-US" altLang="zh-CN" sz="1400" dirty="0">
              <a:solidFill>
                <a:srgbClr val="000000"/>
              </a:solidFill>
              <a:latin typeface="Palatino Linotype" charset="0"/>
              <a:ea typeface="Palatino Linotype" charset="0"/>
              <a:cs typeface="Palatino Linotype" charset="0"/>
            </a:endParaRPr>
          </a:p>
          <a:p>
            <a:pPr marL="285693" indent="-285693" defTabSz="957733">
              <a:lnSpc>
                <a:spcPct val="90000"/>
              </a:lnSpc>
              <a:spcBef>
                <a:spcPts val="600"/>
              </a:spcBef>
              <a:buClr>
                <a:srgbClr val="9B1717"/>
              </a:buClr>
              <a:buFont typeface="Arial" panose="020B0604020202020204" pitchFamily="34" charset="0"/>
              <a:buChar char="•"/>
            </a:pPr>
            <a:endParaRPr kumimoji="1" lang="en-US" altLang="zh-CN" sz="1400" dirty="0">
              <a:solidFill>
                <a:srgbClr val="000000"/>
              </a:solidFill>
              <a:latin typeface="Palatino Linotype" charset="0"/>
              <a:ea typeface="Palatino Linotype" charset="0"/>
              <a:cs typeface="Palatino Linotype" charset="0"/>
            </a:endParaRPr>
          </a:p>
          <a:p>
            <a:pPr marL="285693" indent="-285693" defTabSz="957733">
              <a:lnSpc>
                <a:spcPct val="90000"/>
              </a:lnSpc>
              <a:spcBef>
                <a:spcPts val="600"/>
              </a:spcBef>
              <a:buClr>
                <a:srgbClr val="9B1717"/>
              </a:buClr>
              <a:buFont typeface="Arial" panose="020B0604020202020204" pitchFamily="34" charset="0"/>
              <a:buChar char="•"/>
            </a:pPr>
            <a:endParaRPr kumimoji="1" lang="zh-CN" altLang="en-US" sz="1400" dirty="0">
              <a:solidFill>
                <a:srgbClr val="000000"/>
              </a:solidFill>
              <a:latin typeface="Palatino Linotype" charset="0"/>
              <a:ea typeface="Palatino Linotype" charset="0"/>
              <a:cs typeface="Palatino Linotype" charset="0"/>
            </a:endParaRPr>
          </a:p>
        </p:txBody>
      </p:sp>
      <p:sp>
        <p:nvSpPr>
          <p:cNvPr id="17" name="矩形 16">
            <a:extLst>
              <a:ext uri="{FF2B5EF4-FFF2-40B4-BE49-F238E27FC236}">
                <a16:creationId xmlns:a16="http://schemas.microsoft.com/office/drawing/2014/main" id="{C6F3E552-848F-A24D-B142-B642063C04AD}"/>
              </a:ext>
            </a:extLst>
          </p:cNvPr>
          <p:cNvSpPr/>
          <p:nvPr/>
        </p:nvSpPr>
        <p:spPr>
          <a:xfrm>
            <a:off x="7764095" y="4618198"/>
            <a:ext cx="2700000" cy="1812065"/>
          </a:xfrm>
          <a:prstGeom prst="rect">
            <a:avLst/>
          </a:prstGeom>
          <a:noFill/>
          <a:ln w="6350" cap="flat">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5" tIns="73135" rIns="73135" bIns="73135" numCol="1" spcCol="0" rtlCol="0" fromWordArt="0" anchor="ctr" anchorCtr="0" forceAA="0" compatLnSpc="1">
            <a:prstTxWarp prst="textNoShape">
              <a:avLst/>
            </a:prstTxWarp>
            <a:noAutofit/>
          </a:bodyPr>
          <a:lstStyle/>
          <a:p>
            <a:pPr algn="ctr" defTabSz="957733">
              <a:lnSpc>
                <a:spcPct val="90000"/>
              </a:lnSpc>
              <a:spcBef>
                <a:spcPts val="900"/>
              </a:spcBef>
            </a:pPr>
            <a:endParaRPr kumimoji="1" lang="zh-CN" altLang="en-US" sz="1400" dirty="0" err="1">
              <a:solidFill>
                <a:srgbClr val="FFFFFF"/>
              </a:solidFill>
              <a:latin typeface="Palatino Linotype" charset="0"/>
              <a:ea typeface="Palatino Linotype" charset="0"/>
              <a:cs typeface="Palatino Linotype" charset="0"/>
            </a:endParaRPr>
          </a:p>
        </p:txBody>
      </p:sp>
    </p:spTree>
    <p:extLst>
      <p:ext uri="{BB962C8B-B14F-4D97-AF65-F5344CB8AC3E}">
        <p14:creationId xmlns:p14="http://schemas.microsoft.com/office/powerpoint/2010/main" val="339885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latin typeface="Palatino Linotype" charset="0"/>
                <a:ea typeface="Palatino Linotype" charset="0"/>
                <a:cs typeface="Palatino Linotype" charset="0"/>
              </a:rPr>
              <a:t>Customer Portrait</a:t>
            </a:r>
          </a:p>
        </p:txBody>
      </p:sp>
      <p:sp>
        <p:nvSpPr>
          <p:cNvPr id="4" name="Text Placeholder 5">
            <a:extLst>
              <a:ext uri="{FF2B5EF4-FFF2-40B4-BE49-F238E27FC236}">
                <a16:creationId xmlns:a16="http://schemas.microsoft.com/office/drawing/2014/main" id="{FC51EA0D-E3BE-4A26-829A-14164241C9D2}"/>
              </a:ext>
            </a:extLst>
          </p:cNvPr>
          <p:cNvSpPr txBox="1">
            <a:spLocks/>
          </p:cNvSpPr>
          <p:nvPr/>
        </p:nvSpPr>
        <p:spPr>
          <a:xfrm>
            <a:off x="1390066" y="1241030"/>
            <a:ext cx="9214762" cy="424183"/>
          </a:xfrm>
          <a:prstGeom prst="rect">
            <a:avLst/>
          </a:prstGeom>
        </p:spPr>
        <p:txBody>
          <a:bodyPr/>
          <a:lstStyle>
            <a:lvl1pPr marL="188568" indent="-188568" algn="l" defTabSz="957925" rtl="0" eaLnBrk="1" latinLnBrk="0" hangingPunct="1">
              <a:lnSpc>
                <a:spcPct val="90000"/>
              </a:lnSpc>
              <a:spcBef>
                <a:spcPts val="1467"/>
              </a:spcBef>
              <a:buClr>
                <a:schemeClr val="bg2"/>
              </a:buClr>
              <a:buSzPct val="100000"/>
              <a:buFont typeface="Arial" pitchFamily="34" charset="0"/>
              <a:buChar char="■"/>
              <a:defRPr sz="1700" kern="1200">
                <a:solidFill>
                  <a:schemeClr val="tx1"/>
                </a:solidFill>
                <a:latin typeface="Palatino Linotype" panose="02040502050505030304" pitchFamily="18" charset="0"/>
                <a:ea typeface="+mn-ea"/>
                <a:cs typeface="Arial" pitchFamily="34" charset="0"/>
              </a:defRPr>
            </a:lvl1pPr>
            <a:lvl2pPr marL="325695" indent="-134110" algn="l" defTabSz="957925" rtl="0" eaLnBrk="1" latinLnBrk="0" hangingPunct="1">
              <a:lnSpc>
                <a:spcPct val="90000"/>
              </a:lnSpc>
              <a:spcBef>
                <a:spcPts val="943"/>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2pPr>
            <a:lvl3pPr marL="512905" indent="-188568" algn="l" defTabSz="957925" rtl="0" eaLnBrk="1" latinLnBrk="0" hangingPunct="1">
              <a:lnSpc>
                <a:spcPct val="90000"/>
              </a:lnSpc>
              <a:spcBef>
                <a:spcPts val="629"/>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3pPr>
            <a:lvl4pPr marL="663759" indent="-143689" algn="l" defTabSz="957925" rtl="0" eaLnBrk="1" latinLnBrk="0" hangingPunct="1">
              <a:lnSpc>
                <a:spcPct val="90000"/>
              </a:lnSpc>
              <a:spcBef>
                <a:spcPts val="210"/>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4pPr>
            <a:lvl5pPr marL="807071" indent="-143312" algn="l" defTabSz="957925" rtl="0" eaLnBrk="1" latinLnBrk="0" hangingPunct="1">
              <a:lnSpc>
                <a:spcPct val="90000"/>
              </a:lnSpc>
              <a:spcBef>
                <a:spcPts val="105"/>
              </a:spcBef>
              <a:buClr>
                <a:schemeClr val="bg2"/>
              </a:buClr>
              <a:buFont typeface="Arial" pitchFamily="34" charset="0"/>
              <a:buChar char="-"/>
              <a:defRPr sz="1700" kern="1200">
                <a:solidFill>
                  <a:schemeClr val="tx1"/>
                </a:solidFill>
                <a:latin typeface="Palatino Linotype" panose="02040502050505030304" pitchFamily="18" charset="0"/>
                <a:ea typeface="+mn-ea"/>
                <a:cs typeface="Arial" pitchFamily="34" charset="0"/>
              </a:defRPr>
            </a:lvl5pPr>
            <a:lvl6pPr marL="2634295"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13258"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592220"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71183" indent="-239481" algn="l" defTabSz="957925"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marL="0" indent="0" algn="just">
              <a:lnSpc>
                <a:spcPct val="100000"/>
              </a:lnSpc>
              <a:buClr>
                <a:srgbClr val="9B1717"/>
              </a:buClr>
              <a:buNone/>
            </a:pPr>
            <a:r>
              <a:rPr lang="en-US" sz="1600" dirty="0">
                <a:solidFill>
                  <a:srgbClr val="000000"/>
                </a:solidFill>
                <a:latin typeface="Palatino Linotype" charset="0"/>
                <a:ea typeface="Palatino Linotype" charset="0"/>
                <a:cs typeface="Palatino Linotype" charset="0"/>
              </a:rPr>
              <a:t>Based on the customer visit information obtained by our algorithm, combined with the customer consumption records and basic user information stored in the mall management system information system, we can determine the customer portrait of each member.</a:t>
            </a:r>
          </a:p>
        </p:txBody>
      </p:sp>
      <p:sp>
        <p:nvSpPr>
          <p:cNvPr id="3" name="矩形 2">
            <a:extLst>
              <a:ext uri="{FF2B5EF4-FFF2-40B4-BE49-F238E27FC236}">
                <a16:creationId xmlns:a16="http://schemas.microsoft.com/office/drawing/2014/main" id="{77E6BF13-62DF-DB45-9298-6C72747BF4A9}"/>
              </a:ext>
            </a:extLst>
          </p:cNvPr>
          <p:cNvSpPr/>
          <p:nvPr/>
        </p:nvSpPr>
        <p:spPr>
          <a:xfrm>
            <a:off x="1380568" y="1161273"/>
            <a:ext cx="9224260" cy="935887"/>
          </a:xfrm>
          <a:prstGeom prst="rect">
            <a:avLst/>
          </a:prstGeom>
          <a:noFill/>
          <a:ln w="12700" cap="flat">
            <a:solidFill>
              <a:schemeClr val="bg2"/>
            </a:solid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5" tIns="73135" rIns="73135" bIns="73135" numCol="1" spcCol="0" rtlCol="0" fromWordArt="0" anchor="ctr" anchorCtr="0" forceAA="0" compatLnSpc="1">
            <a:prstTxWarp prst="textNoShape">
              <a:avLst/>
            </a:prstTxWarp>
            <a:noAutofit/>
          </a:bodyPr>
          <a:lstStyle/>
          <a:p>
            <a:pPr algn="ctr" defTabSz="957733">
              <a:lnSpc>
                <a:spcPct val="90000"/>
              </a:lnSpc>
              <a:spcBef>
                <a:spcPts val="900"/>
              </a:spcBef>
            </a:pPr>
            <a:endParaRPr kumimoji="1" lang="zh-CN" altLang="en-US" sz="1400" dirty="0" err="1">
              <a:solidFill>
                <a:srgbClr val="FFFFFF"/>
              </a:solidFill>
              <a:latin typeface="Palatino Linotype" charset="0"/>
              <a:ea typeface="Palatino Linotype" charset="0"/>
              <a:cs typeface="Palatino Linotype" charset="0"/>
            </a:endParaRPr>
          </a:p>
        </p:txBody>
      </p:sp>
      <p:graphicFrame>
        <p:nvGraphicFramePr>
          <p:cNvPr id="9" name="图表 8">
            <a:extLst>
              <a:ext uri="{FF2B5EF4-FFF2-40B4-BE49-F238E27FC236}">
                <a16:creationId xmlns:a16="http://schemas.microsoft.com/office/drawing/2014/main" id="{FD4E1311-E9E0-C54B-8D63-C02E9EF701C5}"/>
              </a:ext>
            </a:extLst>
          </p:cNvPr>
          <p:cNvGraphicFramePr>
            <a:graphicFrameLocks/>
          </p:cNvGraphicFramePr>
          <p:nvPr>
            <p:extLst>
              <p:ext uri="{D42A27DB-BD31-4B8C-83A1-F6EECF244321}">
                <p14:modId xmlns:p14="http://schemas.microsoft.com/office/powerpoint/2010/main" val="2281283156"/>
              </p:ext>
            </p:extLst>
          </p:nvPr>
        </p:nvGraphicFramePr>
        <p:xfrm>
          <a:off x="732646" y="2358180"/>
          <a:ext cx="4319000" cy="251941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图表 9">
            <a:extLst>
              <a:ext uri="{FF2B5EF4-FFF2-40B4-BE49-F238E27FC236}">
                <a16:creationId xmlns:a16="http://schemas.microsoft.com/office/drawing/2014/main" id="{F57E9865-498D-E44D-91AB-F8F787FC9E6A}"/>
              </a:ext>
            </a:extLst>
          </p:cNvPr>
          <p:cNvGraphicFramePr>
            <a:graphicFrameLocks/>
          </p:cNvGraphicFramePr>
          <p:nvPr>
            <p:extLst>
              <p:ext uri="{D42A27DB-BD31-4B8C-83A1-F6EECF244321}">
                <p14:modId xmlns:p14="http://schemas.microsoft.com/office/powerpoint/2010/main" val="1238383226"/>
              </p:ext>
            </p:extLst>
          </p:nvPr>
        </p:nvGraphicFramePr>
        <p:xfrm>
          <a:off x="3833197" y="2349130"/>
          <a:ext cx="4319000" cy="251941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图表 10">
            <a:extLst>
              <a:ext uri="{FF2B5EF4-FFF2-40B4-BE49-F238E27FC236}">
                <a16:creationId xmlns:a16="http://schemas.microsoft.com/office/drawing/2014/main" id="{E31817EE-DCA5-5B4D-9A1E-9C7CA892408C}"/>
              </a:ext>
            </a:extLst>
          </p:cNvPr>
          <p:cNvGraphicFramePr>
            <a:graphicFrameLocks/>
          </p:cNvGraphicFramePr>
          <p:nvPr>
            <p:extLst>
              <p:ext uri="{D42A27DB-BD31-4B8C-83A1-F6EECF244321}">
                <p14:modId xmlns:p14="http://schemas.microsoft.com/office/powerpoint/2010/main" val="95372658"/>
              </p:ext>
            </p:extLst>
          </p:nvPr>
        </p:nvGraphicFramePr>
        <p:xfrm>
          <a:off x="6960376" y="2349130"/>
          <a:ext cx="4319000" cy="2519417"/>
        </p:xfrm>
        <a:graphic>
          <a:graphicData uri="http://schemas.openxmlformats.org/drawingml/2006/chart">
            <c:chart xmlns:c="http://schemas.openxmlformats.org/drawingml/2006/chart" xmlns:r="http://schemas.openxmlformats.org/officeDocument/2006/relationships" r:id="rId4"/>
          </a:graphicData>
        </a:graphic>
      </p:graphicFrame>
      <p:pic>
        <p:nvPicPr>
          <p:cNvPr id="5" name="图片 4">
            <a:extLst>
              <a:ext uri="{FF2B5EF4-FFF2-40B4-BE49-F238E27FC236}">
                <a16:creationId xmlns:a16="http://schemas.microsoft.com/office/drawing/2014/main" id="{A41E39AE-1BC1-C048-BE3F-F63C4586E1D9}"/>
              </a:ext>
            </a:extLst>
          </p:cNvPr>
          <p:cNvPicPr>
            <a:picLocks noChangeAspect="1"/>
          </p:cNvPicPr>
          <p:nvPr/>
        </p:nvPicPr>
        <p:blipFill>
          <a:blip r:embed="rId5"/>
          <a:stretch>
            <a:fillRect/>
          </a:stretch>
        </p:blipFill>
        <p:spPr>
          <a:xfrm>
            <a:off x="1427170" y="2453922"/>
            <a:ext cx="2818866" cy="2009192"/>
          </a:xfrm>
          <a:prstGeom prst="rect">
            <a:avLst/>
          </a:prstGeom>
        </p:spPr>
      </p:pic>
      <p:pic>
        <p:nvPicPr>
          <p:cNvPr id="8" name="图片 7">
            <a:extLst>
              <a:ext uri="{FF2B5EF4-FFF2-40B4-BE49-F238E27FC236}">
                <a16:creationId xmlns:a16="http://schemas.microsoft.com/office/drawing/2014/main" id="{3938B2EF-3701-114F-B29E-04D6432951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1720" y="2461352"/>
            <a:ext cx="2770236" cy="2058509"/>
          </a:xfrm>
          <a:prstGeom prst="rect">
            <a:avLst/>
          </a:prstGeom>
        </p:spPr>
      </p:pic>
      <p:pic>
        <p:nvPicPr>
          <p:cNvPr id="18" name="图片 17">
            <a:extLst>
              <a:ext uri="{FF2B5EF4-FFF2-40B4-BE49-F238E27FC236}">
                <a16:creationId xmlns:a16="http://schemas.microsoft.com/office/drawing/2014/main" id="{E45BBDE2-35DB-3B49-A82C-4280DC294C61}"/>
              </a:ext>
            </a:extLst>
          </p:cNvPr>
          <p:cNvPicPr>
            <a:picLocks noChangeAspect="1"/>
          </p:cNvPicPr>
          <p:nvPr/>
        </p:nvPicPr>
        <p:blipFill>
          <a:blip r:embed="rId7"/>
          <a:stretch>
            <a:fillRect/>
          </a:stretch>
        </p:blipFill>
        <p:spPr>
          <a:xfrm>
            <a:off x="7682850" y="2380532"/>
            <a:ext cx="2950777" cy="2155971"/>
          </a:xfrm>
          <a:prstGeom prst="rect">
            <a:avLst/>
          </a:prstGeom>
        </p:spPr>
      </p:pic>
      <p:sp>
        <p:nvSpPr>
          <p:cNvPr id="19" name="文本框 18">
            <a:extLst>
              <a:ext uri="{FF2B5EF4-FFF2-40B4-BE49-F238E27FC236}">
                <a16:creationId xmlns:a16="http://schemas.microsoft.com/office/drawing/2014/main" id="{D96A2D5A-3112-E642-92C9-FE81AC441E7D}"/>
              </a:ext>
            </a:extLst>
          </p:cNvPr>
          <p:cNvSpPr txBox="1"/>
          <p:nvPr/>
        </p:nvSpPr>
        <p:spPr>
          <a:xfrm>
            <a:off x="1484986" y="4952468"/>
            <a:ext cx="2520000" cy="2206758"/>
          </a:xfrm>
          <a:prstGeom prst="rect">
            <a:avLst/>
          </a:prstGeom>
          <a:noFill/>
          <a:ln w="6350" cap="flat">
            <a:noFill/>
            <a:miter lim="800000"/>
          </a:ln>
        </p:spPr>
        <p:txBody>
          <a:bodyPr wrap="square" lIns="0" tIns="0" rIns="0" bIns="0" rtlCol="0" anchor="t" anchorCtr="0">
            <a:spAutoFit/>
          </a:bodyPr>
          <a:lstStyle/>
          <a:p>
            <a:pPr algn="ctr" defTabSz="957733">
              <a:lnSpc>
                <a:spcPct val="90000"/>
              </a:lnSpc>
              <a:spcBef>
                <a:spcPts val="600"/>
              </a:spcBef>
              <a:buClr>
                <a:srgbClr val="9B1717"/>
              </a:buClr>
            </a:pPr>
            <a:r>
              <a:rPr kumimoji="1" lang="en-US" altLang="zh-CN" sz="1400" b="1" dirty="0">
                <a:solidFill>
                  <a:srgbClr val="000000"/>
                </a:solidFill>
                <a:latin typeface="Palatino Linotype" charset="0"/>
                <a:ea typeface="Palatino Linotype" charset="0"/>
                <a:cs typeface="Palatino Linotype" charset="0"/>
              </a:rPr>
              <a:t>Foodie</a:t>
            </a:r>
            <a:r>
              <a:rPr kumimoji="1" lang="zh-CN" altLang="en-US" sz="1400" b="1" dirty="0">
                <a:solidFill>
                  <a:srgbClr val="000000"/>
                </a:solidFill>
                <a:latin typeface="Palatino Linotype" charset="0"/>
                <a:ea typeface="Palatino Linotype" charset="0"/>
                <a:cs typeface="Palatino Linotype" charset="0"/>
              </a:rPr>
              <a:t>（吃货）</a:t>
            </a:r>
            <a:endParaRPr kumimoji="1" lang="en-US" altLang="zh-CN" sz="1400" b="1" dirty="0">
              <a:solidFill>
                <a:srgbClr val="000000"/>
              </a:solidFill>
              <a:latin typeface="Palatino Linotype" charset="0"/>
              <a:ea typeface="Palatino Linotype" charset="0"/>
              <a:cs typeface="Palatino Linotype" charset="0"/>
            </a:endParaRPr>
          </a:p>
          <a:p>
            <a:pPr indent="-285693" defTabSz="957733">
              <a:lnSpc>
                <a:spcPct val="90000"/>
              </a:lnSpc>
              <a:spcBef>
                <a:spcPts val="600"/>
              </a:spcBef>
              <a:buClr>
                <a:srgbClr val="9B1717"/>
              </a:buClr>
              <a:buFont typeface="Arial" panose="020B0604020202020204" pitchFamily="34" charset="0"/>
              <a:buChar char="•"/>
            </a:pPr>
            <a:r>
              <a:rPr kumimoji="1" lang="en-US" altLang="zh-CN" sz="1400" dirty="0">
                <a:solidFill>
                  <a:srgbClr val="000000"/>
                </a:solidFill>
                <a:latin typeface="Palatino Linotype" charset="0"/>
                <a:ea typeface="Palatino Linotype" charset="0"/>
                <a:cs typeface="Palatino Linotype" charset="0"/>
              </a:rPr>
              <a:t>High</a:t>
            </a:r>
            <a:r>
              <a:rPr kumimoji="1" lang="zh-CN" altLang="en-US" sz="1400" dirty="0">
                <a:solidFill>
                  <a:srgbClr val="000000"/>
                </a:solidFill>
                <a:latin typeface="Palatino Linotype" charset="0"/>
                <a:ea typeface="Palatino Linotype" charset="0"/>
                <a:cs typeface="Palatino Linotype" charset="0"/>
              </a:rPr>
              <a:t> </a:t>
            </a:r>
            <a:r>
              <a:rPr kumimoji="1" lang="en-US" altLang="zh-CN" sz="1400" dirty="0">
                <a:solidFill>
                  <a:srgbClr val="000000"/>
                </a:solidFill>
                <a:latin typeface="Palatino Linotype" charset="0"/>
                <a:ea typeface="Palatino Linotype" charset="0"/>
                <a:cs typeface="Palatino Linotype" charset="0"/>
              </a:rPr>
              <a:t>food percentage</a:t>
            </a:r>
          </a:p>
          <a:p>
            <a:pPr indent="-285693" defTabSz="957733">
              <a:lnSpc>
                <a:spcPct val="90000"/>
              </a:lnSpc>
              <a:spcBef>
                <a:spcPts val="600"/>
              </a:spcBef>
              <a:buClr>
                <a:srgbClr val="9B1717"/>
              </a:buClr>
              <a:buFont typeface="Arial" panose="020B0604020202020204" pitchFamily="34" charset="0"/>
              <a:buChar char="•"/>
            </a:pPr>
            <a:r>
              <a:rPr kumimoji="1" lang="en-US" altLang="zh-CN" sz="1400" dirty="0">
                <a:solidFill>
                  <a:srgbClr val="000000"/>
                </a:solidFill>
                <a:latin typeface="Palatino Linotype" charset="0"/>
                <a:ea typeface="Palatino Linotype" charset="0"/>
                <a:cs typeface="Palatino Linotype" charset="0"/>
              </a:rPr>
              <a:t>Medium total consumption</a:t>
            </a:r>
          </a:p>
          <a:p>
            <a:pPr indent="-285693" defTabSz="957733">
              <a:lnSpc>
                <a:spcPct val="90000"/>
              </a:lnSpc>
              <a:spcBef>
                <a:spcPts val="600"/>
              </a:spcBef>
              <a:buClr>
                <a:srgbClr val="9B1717"/>
              </a:buClr>
              <a:buFont typeface="Arial" panose="020B0604020202020204" pitchFamily="34" charset="0"/>
              <a:buChar char="•"/>
            </a:pPr>
            <a:r>
              <a:rPr kumimoji="1" lang="en-US" altLang="zh-CN" sz="1400" dirty="0">
                <a:solidFill>
                  <a:srgbClr val="000000"/>
                </a:solidFill>
                <a:latin typeface="Palatino Linotype" charset="0"/>
                <a:ea typeface="Palatino Linotype" charset="0"/>
                <a:cs typeface="Palatino Linotype" charset="0"/>
              </a:rPr>
              <a:t>Relatively young</a:t>
            </a:r>
          </a:p>
          <a:p>
            <a:pPr indent="-285693" defTabSz="957733">
              <a:lnSpc>
                <a:spcPct val="90000"/>
              </a:lnSpc>
              <a:spcBef>
                <a:spcPts val="600"/>
              </a:spcBef>
              <a:buClr>
                <a:srgbClr val="9B1717"/>
              </a:buClr>
              <a:buFont typeface="Arial" panose="020B0604020202020204" pitchFamily="34" charset="0"/>
              <a:buChar char="•"/>
            </a:pPr>
            <a:endParaRPr kumimoji="1" lang="en-US" altLang="zh-CN" sz="1400" dirty="0">
              <a:solidFill>
                <a:srgbClr val="000000"/>
              </a:solidFill>
              <a:latin typeface="Palatino Linotype" charset="0"/>
              <a:ea typeface="Palatino Linotype" charset="0"/>
              <a:cs typeface="Palatino Linotype" charset="0"/>
            </a:endParaRPr>
          </a:p>
          <a:p>
            <a:pPr marL="285693" indent="-285693" defTabSz="957733">
              <a:lnSpc>
                <a:spcPct val="90000"/>
              </a:lnSpc>
              <a:spcBef>
                <a:spcPts val="600"/>
              </a:spcBef>
              <a:buClr>
                <a:srgbClr val="9B1717"/>
              </a:buClr>
              <a:buFont typeface="Arial" panose="020B0604020202020204" pitchFamily="34" charset="0"/>
              <a:buChar char="•"/>
            </a:pPr>
            <a:endParaRPr kumimoji="1" lang="en-US" altLang="zh-CN" sz="1400" dirty="0">
              <a:solidFill>
                <a:srgbClr val="000000"/>
              </a:solidFill>
              <a:latin typeface="Palatino Linotype" charset="0"/>
              <a:ea typeface="Palatino Linotype" charset="0"/>
              <a:cs typeface="Palatino Linotype" charset="0"/>
            </a:endParaRPr>
          </a:p>
          <a:p>
            <a:pPr marL="285693" indent="-285693" defTabSz="957733">
              <a:lnSpc>
                <a:spcPct val="90000"/>
              </a:lnSpc>
              <a:spcBef>
                <a:spcPts val="600"/>
              </a:spcBef>
              <a:buClr>
                <a:srgbClr val="9B1717"/>
              </a:buClr>
              <a:buFont typeface="Arial" panose="020B0604020202020204" pitchFamily="34" charset="0"/>
              <a:buChar char="•"/>
            </a:pPr>
            <a:endParaRPr kumimoji="1" lang="zh-CN" altLang="en-US" sz="1400" dirty="0">
              <a:solidFill>
                <a:srgbClr val="000000"/>
              </a:solidFill>
              <a:latin typeface="Palatino Linotype" charset="0"/>
              <a:ea typeface="Palatino Linotype" charset="0"/>
              <a:cs typeface="Palatino Linotype" charset="0"/>
            </a:endParaRPr>
          </a:p>
        </p:txBody>
      </p:sp>
      <p:sp>
        <p:nvSpPr>
          <p:cNvPr id="20" name="矩形 19">
            <a:extLst>
              <a:ext uri="{FF2B5EF4-FFF2-40B4-BE49-F238E27FC236}">
                <a16:creationId xmlns:a16="http://schemas.microsoft.com/office/drawing/2014/main" id="{EE0BD73C-D4AD-1A4A-BB49-7CC014FF61B2}"/>
              </a:ext>
            </a:extLst>
          </p:cNvPr>
          <p:cNvSpPr/>
          <p:nvPr/>
        </p:nvSpPr>
        <p:spPr>
          <a:xfrm>
            <a:off x="1389597" y="4681413"/>
            <a:ext cx="2700000" cy="1812065"/>
          </a:xfrm>
          <a:prstGeom prst="rect">
            <a:avLst/>
          </a:prstGeom>
          <a:noFill/>
          <a:ln w="6350" cap="flat">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5" tIns="73135" rIns="73135" bIns="73135" numCol="1" spcCol="0" rtlCol="0" fromWordArt="0" anchor="ctr" anchorCtr="0" forceAA="0" compatLnSpc="1">
            <a:prstTxWarp prst="textNoShape">
              <a:avLst/>
            </a:prstTxWarp>
            <a:noAutofit/>
          </a:bodyPr>
          <a:lstStyle/>
          <a:p>
            <a:pPr algn="ctr" defTabSz="957733">
              <a:lnSpc>
                <a:spcPct val="90000"/>
              </a:lnSpc>
              <a:spcBef>
                <a:spcPts val="900"/>
              </a:spcBef>
            </a:pPr>
            <a:endParaRPr kumimoji="1" lang="zh-CN" altLang="en-US" sz="1400" dirty="0" err="1">
              <a:solidFill>
                <a:srgbClr val="FFFFFF"/>
              </a:solidFill>
              <a:latin typeface="Palatino Linotype" charset="0"/>
              <a:ea typeface="Palatino Linotype" charset="0"/>
              <a:cs typeface="Palatino Linotype" charset="0"/>
            </a:endParaRPr>
          </a:p>
        </p:txBody>
      </p:sp>
      <p:sp>
        <p:nvSpPr>
          <p:cNvPr id="21" name="文本框 20">
            <a:extLst>
              <a:ext uri="{FF2B5EF4-FFF2-40B4-BE49-F238E27FC236}">
                <a16:creationId xmlns:a16="http://schemas.microsoft.com/office/drawing/2014/main" id="{9E7A65BB-669A-2747-B5C1-9396A8F65357}"/>
              </a:ext>
            </a:extLst>
          </p:cNvPr>
          <p:cNvSpPr txBox="1"/>
          <p:nvPr/>
        </p:nvSpPr>
        <p:spPr>
          <a:xfrm>
            <a:off x="4844339" y="4952468"/>
            <a:ext cx="2520000" cy="1818959"/>
          </a:xfrm>
          <a:prstGeom prst="rect">
            <a:avLst/>
          </a:prstGeom>
          <a:noFill/>
          <a:ln w="6350" cap="flat">
            <a:noFill/>
            <a:miter lim="800000"/>
          </a:ln>
        </p:spPr>
        <p:txBody>
          <a:bodyPr wrap="square" lIns="0" tIns="0" rIns="0" bIns="0" rtlCol="0" anchor="t" anchorCtr="0">
            <a:spAutoFit/>
          </a:bodyPr>
          <a:lstStyle/>
          <a:p>
            <a:pPr algn="ctr" defTabSz="957733">
              <a:lnSpc>
                <a:spcPct val="90000"/>
              </a:lnSpc>
              <a:spcBef>
                <a:spcPts val="600"/>
              </a:spcBef>
              <a:buClr>
                <a:srgbClr val="9B1717"/>
              </a:buClr>
            </a:pPr>
            <a:r>
              <a:rPr kumimoji="1" lang="en-US" altLang="zh-CN" sz="1400" b="1" dirty="0">
                <a:solidFill>
                  <a:srgbClr val="000000"/>
                </a:solidFill>
                <a:latin typeface="Palatino Linotype" charset="0"/>
                <a:ea typeface="Palatino Linotype" charset="0"/>
                <a:cs typeface="Palatino Linotype" charset="0"/>
              </a:rPr>
              <a:t>Poor</a:t>
            </a:r>
            <a:r>
              <a:rPr kumimoji="1" lang="zh-CN" altLang="en-US" sz="1400" b="1" dirty="0">
                <a:solidFill>
                  <a:srgbClr val="000000"/>
                </a:solidFill>
                <a:latin typeface="Palatino Linotype" charset="0"/>
                <a:ea typeface="Palatino Linotype" charset="0"/>
                <a:cs typeface="Palatino Linotype" charset="0"/>
              </a:rPr>
              <a:t>（白嫖）</a:t>
            </a:r>
            <a:endParaRPr kumimoji="1" lang="en-US" altLang="zh-CN" sz="1400" b="1" dirty="0">
              <a:solidFill>
                <a:srgbClr val="000000"/>
              </a:solidFill>
              <a:latin typeface="Palatino Linotype" charset="0"/>
              <a:ea typeface="Palatino Linotype" charset="0"/>
              <a:cs typeface="Palatino Linotype" charset="0"/>
            </a:endParaRPr>
          </a:p>
          <a:p>
            <a:pPr indent="-285693" defTabSz="957733">
              <a:lnSpc>
                <a:spcPct val="90000"/>
              </a:lnSpc>
              <a:spcBef>
                <a:spcPts val="600"/>
              </a:spcBef>
              <a:buClr>
                <a:srgbClr val="9B1717"/>
              </a:buClr>
              <a:buFont typeface="Arial" panose="020B0604020202020204" pitchFamily="34" charset="0"/>
              <a:buChar char="•"/>
            </a:pPr>
            <a:r>
              <a:rPr kumimoji="1" lang="en-US" altLang="zh-CN" sz="1400" dirty="0">
                <a:solidFill>
                  <a:srgbClr val="000000"/>
                </a:solidFill>
                <a:latin typeface="Palatino Linotype" charset="0"/>
                <a:ea typeface="Palatino Linotype" charset="0"/>
                <a:cs typeface="Palatino Linotype" charset="0"/>
              </a:rPr>
              <a:t>Frequently visits</a:t>
            </a:r>
          </a:p>
          <a:p>
            <a:pPr indent="-285693" defTabSz="957733">
              <a:lnSpc>
                <a:spcPct val="90000"/>
              </a:lnSpc>
              <a:spcBef>
                <a:spcPts val="600"/>
              </a:spcBef>
              <a:buClr>
                <a:srgbClr val="9B1717"/>
              </a:buClr>
              <a:buFont typeface="Arial" panose="020B0604020202020204" pitchFamily="34" charset="0"/>
              <a:buChar char="•"/>
            </a:pPr>
            <a:r>
              <a:rPr kumimoji="1" lang="en-US" altLang="zh-CN" sz="1400" dirty="0">
                <a:solidFill>
                  <a:srgbClr val="000000"/>
                </a:solidFill>
                <a:latin typeface="Palatino Linotype" charset="0"/>
                <a:ea typeface="Palatino Linotype" charset="0"/>
                <a:cs typeface="Palatino Linotype" charset="0"/>
              </a:rPr>
              <a:t>Weak purchasing power</a:t>
            </a:r>
          </a:p>
          <a:p>
            <a:pPr indent="-285693" defTabSz="957733">
              <a:lnSpc>
                <a:spcPct val="90000"/>
              </a:lnSpc>
              <a:spcBef>
                <a:spcPts val="600"/>
              </a:spcBef>
              <a:buClr>
                <a:srgbClr val="9B1717"/>
              </a:buClr>
              <a:buFont typeface="Arial" panose="020B0604020202020204" pitchFamily="34" charset="0"/>
              <a:buChar char="•"/>
            </a:pPr>
            <a:r>
              <a:rPr kumimoji="1" lang="en-US" altLang="zh-CN" sz="1400" dirty="0">
                <a:solidFill>
                  <a:srgbClr val="000000"/>
                </a:solidFill>
                <a:latin typeface="Palatino Linotype" charset="0"/>
                <a:ea typeface="Palatino Linotype" charset="0"/>
                <a:cs typeface="Palatino Linotype" charset="0"/>
              </a:rPr>
              <a:t>Relatively young</a:t>
            </a:r>
          </a:p>
          <a:p>
            <a:pPr indent="-285693" defTabSz="957733">
              <a:lnSpc>
                <a:spcPct val="90000"/>
              </a:lnSpc>
              <a:spcBef>
                <a:spcPts val="600"/>
              </a:spcBef>
              <a:buClr>
                <a:srgbClr val="9B1717"/>
              </a:buClr>
              <a:buFont typeface="Arial" panose="020B0604020202020204" pitchFamily="34" charset="0"/>
              <a:buChar char="•"/>
            </a:pPr>
            <a:endParaRPr kumimoji="1" lang="en-US" altLang="zh-CN" sz="1400" dirty="0">
              <a:solidFill>
                <a:srgbClr val="000000"/>
              </a:solidFill>
              <a:latin typeface="Palatino Linotype" charset="0"/>
              <a:ea typeface="Palatino Linotype" charset="0"/>
              <a:cs typeface="Palatino Linotype" charset="0"/>
            </a:endParaRPr>
          </a:p>
          <a:p>
            <a:pPr marL="285693" indent="-285693" defTabSz="957733">
              <a:lnSpc>
                <a:spcPct val="90000"/>
              </a:lnSpc>
              <a:spcBef>
                <a:spcPts val="600"/>
              </a:spcBef>
              <a:buClr>
                <a:srgbClr val="9B1717"/>
              </a:buClr>
              <a:buFont typeface="Arial" panose="020B0604020202020204" pitchFamily="34" charset="0"/>
              <a:buChar char="•"/>
            </a:pPr>
            <a:endParaRPr kumimoji="1" lang="en-US" altLang="zh-CN" sz="1400" dirty="0">
              <a:solidFill>
                <a:srgbClr val="000000"/>
              </a:solidFill>
              <a:latin typeface="Palatino Linotype" charset="0"/>
              <a:ea typeface="Palatino Linotype" charset="0"/>
              <a:cs typeface="Palatino Linotype" charset="0"/>
            </a:endParaRPr>
          </a:p>
          <a:p>
            <a:pPr marL="285693" indent="-285693" defTabSz="957733">
              <a:lnSpc>
                <a:spcPct val="90000"/>
              </a:lnSpc>
              <a:spcBef>
                <a:spcPts val="600"/>
              </a:spcBef>
              <a:buClr>
                <a:srgbClr val="9B1717"/>
              </a:buClr>
              <a:buFont typeface="Arial" panose="020B0604020202020204" pitchFamily="34" charset="0"/>
              <a:buChar char="•"/>
            </a:pPr>
            <a:endParaRPr kumimoji="1" lang="zh-CN" altLang="en-US" sz="1400" dirty="0">
              <a:solidFill>
                <a:srgbClr val="000000"/>
              </a:solidFill>
              <a:latin typeface="Palatino Linotype" charset="0"/>
              <a:ea typeface="Palatino Linotype" charset="0"/>
              <a:cs typeface="Palatino Linotype" charset="0"/>
            </a:endParaRPr>
          </a:p>
        </p:txBody>
      </p:sp>
      <p:sp>
        <p:nvSpPr>
          <p:cNvPr id="22" name="矩形 21">
            <a:extLst>
              <a:ext uri="{FF2B5EF4-FFF2-40B4-BE49-F238E27FC236}">
                <a16:creationId xmlns:a16="http://schemas.microsoft.com/office/drawing/2014/main" id="{5D827B60-3861-6E42-86D5-3478A2C948A4}"/>
              </a:ext>
            </a:extLst>
          </p:cNvPr>
          <p:cNvSpPr/>
          <p:nvPr/>
        </p:nvSpPr>
        <p:spPr>
          <a:xfrm>
            <a:off x="4642697" y="4648995"/>
            <a:ext cx="2700000" cy="1812065"/>
          </a:xfrm>
          <a:prstGeom prst="rect">
            <a:avLst/>
          </a:prstGeom>
          <a:noFill/>
          <a:ln w="6350" cap="flat">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5" tIns="73135" rIns="73135" bIns="73135" numCol="1" spcCol="0" rtlCol="0" fromWordArt="0" anchor="ctr" anchorCtr="0" forceAA="0" compatLnSpc="1">
            <a:prstTxWarp prst="textNoShape">
              <a:avLst/>
            </a:prstTxWarp>
            <a:noAutofit/>
          </a:bodyPr>
          <a:lstStyle/>
          <a:p>
            <a:pPr algn="ctr" defTabSz="957733">
              <a:lnSpc>
                <a:spcPct val="90000"/>
              </a:lnSpc>
              <a:spcBef>
                <a:spcPts val="900"/>
              </a:spcBef>
            </a:pPr>
            <a:endParaRPr kumimoji="1" lang="zh-CN" altLang="en-US" sz="1400" dirty="0" err="1">
              <a:solidFill>
                <a:srgbClr val="FFFFFF"/>
              </a:solidFill>
              <a:latin typeface="Palatino Linotype" charset="0"/>
              <a:ea typeface="Palatino Linotype" charset="0"/>
              <a:cs typeface="Palatino Linotype" charset="0"/>
            </a:endParaRPr>
          </a:p>
        </p:txBody>
      </p:sp>
      <p:sp>
        <p:nvSpPr>
          <p:cNvPr id="23" name="文本框 22">
            <a:extLst>
              <a:ext uri="{FF2B5EF4-FFF2-40B4-BE49-F238E27FC236}">
                <a16:creationId xmlns:a16="http://schemas.microsoft.com/office/drawing/2014/main" id="{291F863A-A159-0F4A-B363-7BA5CBFBEA44}"/>
              </a:ext>
            </a:extLst>
          </p:cNvPr>
          <p:cNvSpPr txBox="1"/>
          <p:nvPr/>
        </p:nvSpPr>
        <p:spPr>
          <a:xfrm>
            <a:off x="8027627" y="4952468"/>
            <a:ext cx="2520000" cy="2012393"/>
          </a:xfrm>
          <a:prstGeom prst="rect">
            <a:avLst/>
          </a:prstGeom>
          <a:noFill/>
          <a:ln w="6350" cap="flat">
            <a:noFill/>
            <a:miter lim="800000"/>
          </a:ln>
        </p:spPr>
        <p:txBody>
          <a:bodyPr wrap="square" lIns="0" tIns="0" rIns="0" bIns="0" rtlCol="0" anchor="t" anchorCtr="0">
            <a:spAutoFit/>
          </a:bodyPr>
          <a:lstStyle/>
          <a:p>
            <a:pPr algn="ctr" defTabSz="957733">
              <a:lnSpc>
                <a:spcPct val="90000"/>
              </a:lnSpc>
              <a:spcBef>
                <a:spcPts val="600"/>
              </a:spcBef>
              <a:buClr>
                <a:srgbClr val="9B1717"/>
              </a:buClr>
            </a:pPr>
            <a:r>
              <a:rPr kumimoji="1" lang="en-US" altLang="zh-CN" sz="1400" b="1" dirty="0">
                <a:solidFill>
                  <a:srgbClr val="000000"/>
                </a:solidFill>
                <a:latin typeface="Palatino Linotype" charset="0"/>
                <a:ea typeface="Palatino Linotype" charset="0"/>
                <a:cs typeface="Palatino Linotype" charset="0"/>
              </a:rPr>
              <a:t>Rich</a:t>
            </a:r>
            <a:r>
              <a:rPr kumimoji="1" lang="zh-CN" altLang="en-US" sz="1400" b="1" dirty="0">
                <a:solidFill>
                  <a:srgbClr val="000000"/>
                </a:solidFill>
                <a:latin typeface="Palatino Linotype" charset="0"/>
                <a:ea typeface="Palatino Linotype" charset="0"/>
                <a:cs typeface="Palatino Linotype" charset="0"/>
              </a:rPr>
              <a:t>（土豪）</a:t>
            </a:r>
            <a:endParaRPr kumimoji="1" lang="en-US" altLang="zh-CN" sz="1400" b="1" dirty="0">
              <a:solidFill>
                <a:srgbClr val="000000"/>
              </a:solidFill>
              <a:latin typeface="Palatino Linotype" charset="0"/>
              <a:ea typeface="Palatino Linotype" charset="0"/>
              <a:cs typeface="Palatino Linotype" charset="0"/>
            </a:endParaRPr>
          </a:p>
          <a:p>
            <a:pPr indent="-285693" defTabSz="957733">
              <a:lnSpc>
                <a:spcPct val="90000"/>
              </a:lnSpc>
              <a:spcBef>
                <a:spcPts val="600"/>
              </a:spcBef>
              <a:buClr>
                <a:srgbClr val="9B1717"/>
              </a:buClr>
              <a:buFont typeface="Arial" panose="020B0604020202020204" pitchFamily="34" charset="0"/>
              <a:buChar char="•"/>
            </a:pPr>
            <a:r>
              <a:rPr kumimoji="1" lang="en-US" altLang="zh-CN" sz="1400" dirty="0">
                <a:solidFill>
                  <a:srgbClr val="000000"/>
                </a:solidFill>
                <a:latin typeface="Palatino Linotype" charset="0"/>
                <a:ea typeface="Palatino Linotype" charset="0"/>
                <a:cs typeface="Palatino Linotype" charset="0"/>
              </a:rPr>
              <a:t>High</a:t>
            </a:r>
            <a:r>
              <a:rPr kumimoji="1" lang="zh-CN" altLang="en-US" sz="1400" dirty="0">
                <a:solidFill>
                  <a:srgbClr val="000000"/>
                </a:solidFill>
                <a:latin typeface="Palatino Linotype" charset="0"/>
                <a:ea typeface="Palatino Linotype" charset="0"/>
                <a:cs typeface="Palatino Linotype" charset="0"/>
              </a:rPr>
              <a:t> </a:t>
            </a:r>
            <a:r>
              <a:rPr kumimoji="1" lang="en-US" altLang="zh-CN" sz="1400" dirty="0">
                <a:solidFill>
                  <a:srgbClr val="000000"/>
                </a:solidFill>
                <a:latin typeface="Palatino Linotype" charset="0"/>
                <a:ea typeface="Palatino Linotype" charset="0"/>
                <a:cs typeface="Palatino Linotype" charset="0"/>
              </a:rPr>
              <a:t>total consumption</a:t>
            </a:r>
          </a:p>
          <a:p>
            <a:pPr indent="-285693" defTabSz="957733">
              <a:lnSpc>
                <a:spcPct val="90000"/>
              </a:lnSpc>
              <a:spcBef>
                <a:spcPts val="600"/>
              </a:spcBef>
              <a:buClr>
                <a:srgbClr val="9B1717"/>
              </a:buClr>
              <a:buFont typeface="Arial" panose="020B0604020202020204" pitchFamily="34" charset="0"/>
              <a:buChar char="•"/>
            </a:pPr>
            <a:r>
              <a:rPr kumimoji="1" lang="en-US" altLang="zh-CN" sz="1400" dirty="0">
                <a:solidFill>
                  <a:srgbClr val="000000"/>
                </a:solidFill>
                <a:latin typeface="Palatino Linotype" charset="0"/>
                <a:ea typeface="Palatino Linotype" charset="0"/>
                <a:cs typeface="Palatino Linotype" charset="0"/>
              </a:rPr>
              <a:t>Low visits</a:t>
            </a:r>
          </a:p>
          <a:p>
            <a:pPr indent="-285693" defTabSz="957733">
              <a:lnSpc>
                <a:spcPct val="90000"/>
              </a:lnSpc>
              <a:spcBef>
                <a:spcPts val="600"/>
              </a:spcBef>
              <a:buClr>
                <a:srgbClr val="9B1717"/>
              </a:buClr>
              <a:buFont typeface="Arial" panose="020B0604020202020204" pitchFamily="34" charset="0"/>
              <a:buChar char="•"/>
            </a:pPr>
            <a:r>
              <a:rPr kumimoji="1" lang="en-US" altLang="zh-CN" sz="1400" dirty="0">
                <a:solidFill>
                  <a:srgbClr val="000000"/>
                </a:solidFill>
                <a:latin typeface="Palatino Linotype" charset="0"/>
                <a:ea typeface="Palatino Linotype" charset="0"/>
                <a:cs typeface="Palatino Linotype" charset="0"/>
              </a:rPr>
              <a:t>Relatively old</a:t>
            </a:r>
          </a:p>
          <a:p>
            <a:pPr indent="-285693" defTabSz="957733">
              <a:lnSpc>
                <a:spcPct val="90000"/>
              </a:lnSpc>
              <a:spcBef>
                <a:spcPts val="600"/>
              </a:spcBef>
              <a:buClr>
                <a:srgbClr val="9B1717"/>
              </a:buClr>
              <a:buFont typeface="Arial" panose="020B0604020202020204" pitchFamily="34" charset="0"/>
              <a:buChar char="•"/>
            </a:pPr>
            <a:endParaRPr kumimoji="1" lang="en-US" altLang="zh-CN" sz="1400" dirty="0">
              <a:solidFill>
                <a:srgbClr val="000000"/>
              </a:solidFill>
              <a:latin typeface="Palatino Linotype" charset="0"/>
              <a:ea typeface="Palatino Linotype" charset="0"/>
              <a:cs typeface="Palatino Linotype" charset="0"/>
            </a:endParaRPr>
          </a:p>
          <a:p>
            <a:pPr marL="285693" indent="-285693" defTabSz="957733">
              <a:lnSpc>
                <a:spcPct val="90000"/>
              </a:lnSpc>
              <a:spcBef>
                <a:spcPts val="600"/>
              </a:spcBef>
              <a:buClr>
                <a:srgbClr val="9B1717"/>
              </a:buClr>
              <a:buFont typeface="Arial" panose="020B0604020202020204" pitchFamily="34" charset="0"/>
              <a:buChar char="•"/>
            </a:pPr>
            <a:endParaRPr kumimoji="1" lang="en-US" altLang="zh-CN" sz="1400" dirty="0">
              <a:solidFill>
                <a:srgbClr val="000000"/>
              </a:solidFill>
              <a:latin typeface="Palatino Linotype" charset="0"/>
              <a:ea typeface="Palatino Linotype" charset="0"/>
              <a:cs typeface="Palatino Linotype" charset="0"/>
            </a:endParaRPr>
          </a:p>
          <a:p>
            <a:pPr marL="285693" indent="-285693" defTabSz="957733">
              <a:lnSpc>
                <a:spcPct val="90000"/>
              </a:lnSpc>
              <a:spcBef>
                <a:spcPts val="600"/>
              </a:spcBef>
              <a:buClr>
                <a:srgbClr val="9B1717"/>
              </a:buClr>
              <a:buFont typeface="Arial" panose="020B0604020202020204" pitchFamily="34" charset="0"/>
              <a:buChar char="•"/>
            </a:pPr>
            <a:endParaRPr kumimoji="1" lang="zh-CN" altLang="en-US" sz="1400" dirty="0">
              <a:solidFill>
                <a:srgbClr val="000000"/>
              </a:solidFill>
              <a:latin typeface="Palatino Linotype" charset="0"/>
              <a:ea typeface="Palatino Linotype" charset="0"/>
              <a:cs typeface="Palatino Linotype" charset="0"/>
            </a:endParaRPr>
          </a:p>
        </p:txBody>
      </p:sp>
      <p:sp>
        <p:nvSpPr>
          <p:cNvPr id="24" name="矩形 23">
            <a:extLst>
              <a:ext uri="{FF2B5EF4-FFF2-40B4-BE49-F238E27FC236}">
                <a16:creationId xmlns:a16="http://schemas.microsoft.com/office/drawing/2014/main" id="{8478D0CE-173C-D042-9E56-B085CACC9D25}"/>
              </a:ext>
            </a:extLst>
          </p:cNvPr>
          <p:cNvSpPr/>
          <p:nvPr/>
        </p:nvSpPr>
        <p:spPr>
          <a:xfrm>
            <a:off x="7764095" y="4618198"/>
            <a:ext cx="2700000" cy="1812065"/>
          </a:xfrm>
          <a:prstGeom prst="rect">
            <a:avLst/>
          </a:prstGeom>
          <a:noFill/>
          <a:ln w="6350" cap="flat">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5" tIns="73135" rIns="73135" bIns="73135" numCol="1" spcCol="0" rtlCol="0" fromWordArt="0" anchor="ctr" anchorCtr="0" forceAA="0" compatLnSpc="1">
            <a:prstTxWarp prst="textNoShape">
              <a:avLst/>
            </a:prstTxWarp>
            <a:noAutofit/>
          </a:bodyPr>
          <a:lstStyle/>
          <a:p>
            <a:pPr algn="ctr" defTabSz="957733">
              <a:lnSpc>
                <a:spcPct val="90000"/>
              </a:lnSpc>
              <a:spcBef>
                <a:spcPts val="900"/>
              </a:spcBef>
            </a:pPr>
            <a:endParaRPr kumimoji="1" lang="zh-CN" altLang="en-US" sz="1400" dirty="0" err="1">
              <a:solidFill>
                <a:srgbClr val="FFFFFF"/>
              </a:solidFill>
              <a:latin typeface="Palatino Linotype" charset="0"/>
              <a:ea typeface="Palatino Linotype" charset="0"/>
              <a:cs typeface="Palatino Linotype" charset="0"/>
            </a:endParaRPr>
          </a:p>
        </p:txBody>
      </p:sp>
    </p:spTree>
    <p:extLst>
      <p:ext uri="{BB962C8B-B14F-4D97-AF65-F5344CB8AC3E}">
        <p14:creationId xmlns:p14="http://schemas.microsoft.com/office/powerpoint/2010/main" val="15610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5"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13"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14"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15" dur="1000" fill="hold"/>
                                        <p:tgtEl>
                                          <p:spTgt spid="8"/>
                                        </p:tgtEl>
                                        <p:attrNameLst>
                                          <p:attrName>ppt_h</p:attrName>
                                        </p:attrNameLst>
                                      </p:cBhvr>
                                      <p:tavLst>
                                        <p:tav tm="0">
                                          <p:val>
                                            <p:strVal val="#ppt_h"/>
                                          </p:val>
                                        </p:tav>
                                        <p:tav tm="100000">
                                          <p:val>
                                            <p:strVal val="#ppt_h"/>
                                          </p:val>
                                        </p:tav>
                                      </p:tavLst>
                                    </p:anim>
                                    <p:anim calcmode="lin" valueType="num">
                                      <p:cBhvr>
                                        <p:cTn id="16"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17"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18"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19" dur="1000" decel="50000">
                                          <p:stCondLst>
                                            <p:cond delay="0"/>
                                          </p:stCondLst>
                                        </p:cTn>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p:cTn id="24" dur="1000" fill="hold"/>
                                        <p:tgtEl>
                                          <p:spTgt spid="18"/>
                                        </p:tgtEl>
                                        <p:attrNameLst>
                                          <p:attrName>ppt_w</p:attrName>
                                        </p:attrNameLst>
                                      </p:cBhvr>
                                      <p:tavLst>
                                        <p:tav tm="0">
                                          <p:val>
                                            <p:fltVal val="0"/>
                                          </p:val>
                                        </p:tav>
                                        <p:tav tm="100000">
                                          <p:val>
                                            <p:strVal val="#ppt_w"/>
                                          </p:val>
                                        </p:tav>
                                      </p:tavLst>
                                    </p:anim>
                                    <p:anim calcmode="lin" valueType="num">
                                      <p:cBhvr>
                                        <p:cTn id="25" dur="1000" fill="hold"/>
                                        <p:tgtEl>
                                          <p:spTgt spid="18"/>
                                        </p:tgtEl>
                                        <p:attrNameLst>
                                          <p:attrName>ppt_h</p:attrName>
                                        </p:attrNameLst>
                                      </p:cBhvr>
                                      <p:tavLst>
                                        <p:tav tm="0">
                                          <p:val>
                                            <p:fltVal val="0"/>
                                          </p:val>
                                        </p:tav>
                                        <p:tav tm="100000">
                                          <p:val>
                                            <p:strVal val="#ppt_h"/>
                                          </p:val>
                                        </p:tav>
                                      </p:tavLst>
                                    </p:anim>
                                    <p:anim calcmode="lin" valueType="num">
                                      <p:cBhvr>
                                        <p:cTn id="26" dur="1000" fill="hold"/>
                                        <p:tgtEl>
                                          <p:spTgt spid="18"/>
                                        </p:tgtEl>
                                        <p:attrNameLst>
                                          <p:attrName>style.rotation</p:attrName>
                                        </p:attrNameLst>
                                      </p:cBhvr>
                                      <p:tavLst>
                                        <p:tav tm="0">
                                          <p:val>
                                            <p:fltVal val="90"/>
                                          </p:val>
                                        </p:tav>
                                        <p:tav tm="100000">
                                          <p:val>
                                            <p:fltVal val="0"/>
                                          </p:val>
                                        </p:tav>
                                      </p:tavLst>
                                    </p:anim>
                                    <p:animEffect transition="in" filter="fade">
                                      <p:cBhvr>
                                        <p:cTn id="27"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_矩形 2">
            <a:extLst>
              <a:ext uri="{FF2B5EF4-FFF2-40B4-BE49-F238E27FC236}">
                <a16:creationId xmlns:a16="http://schemas.microsoft.com/office/drawing/2014/main" id="{DE7714CF-4288-4227-BA0F-A241C26A7CF5}"/>
              </a:ext>
            </a:extLst>
          </p:cNvPr>
          <p:cNvSpPr/>
          <p:nvPr>
            <p:custDataLst>
              <p:tags r:id="rId2"/>
            </p:custDataLst>
          </p:nvPr>
        </p:nvSpPr>
        <p:spPr>
          <a:xfrm>
            <a:off x="2667001" y="2890839"/>
            <a:ext cx="1179910" cy="1152525"/>
          </a:xfrm>
          <a:prstGeom prst="rect">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en-US" altLang="zh-CN" sz="4500" dirty="0">
                <a:solidFill>
                  <a:srgbClr val="FCFCFC"/>
                </a:solidFill>
                <a:latin typeface="Gungsuh" panose="02030600000101010101" pitchFamily="18" charset="-127"/>
              </a:rPr>
              <a:t>05</a:t>
            </a:r>
            <a:endParaRPr lang="zh-CN" altLang="en-US" sz="4500" dirty="0">
              <a:solidFill>
                <a:srgbClr val="FCFCFC"/>
              </a:solidFill>
              <a:latin typeface="Gungsuh" panose="02030600000101010101" pitchFamily="18" charset="-127"/>
            </a:endParaRPr>
          </a:p>
        </p:txBody>
      </p:sp>
      <p:sp>
        <p:nvSpPr>
          <p:cNvPr id="4" name="PA_文本框 3">
            <a:extLst>
              <a:ext uri="{FF2B5EF4-FFF2-40B4-BE49-F238E27FC236}">
                <a16:creationId xmlns:a16="http://schemas.microsoft.com/office/drawing/2014/main" id="{92CF3A66-E572-4B18-A5C8-065820B5702B}"/>
              </a:ext>
            </a:extLst>
          </p:cNvPr>
          <p:cNvSpPr txBox="1"/>
          <p:nvPr>
            <p:custDataLst>
              <p:tags r:id="rId3"/>
            </p:custDataLst>
          </p:nvPr>
        </p:nvSpPr>
        <p:spPr>
          <a:xfrm>
            <a:off x="2619377" y="2902744"/>
            <a:ext cx="1227535" cy="300038"/>
          </a:xfrm>
          <a:prstGeom prst="rect">
            <a:avLst/>
          </a:prstGeom>
          <a:noFill/>
        </p:spPr>
        <p:txBody>
          <a:bodyPr lIns="0" rIns="0"/>
          <a:lstStyle/>
          <a:p>
            <a:pPr algn="r">
              <a:defRPr/>
            </a:pPr>
            <a:r>
              <a:rPr lang="en-US" altLang="zh-CN" sz="1500" spc="375" dirty="0">
                <a:solidFill>
                  <a:srgbClr val="FCFCFC"/>
                </a:solidFill>
                <a:latin typeface="Gungsuh" panose="02030600000101010101" pitchFamily="18" charset="-127"/>
              </a:rPr>
              <a:t>PART</a:t>
            </a:r>
            <a:endParaRPr lang="zh-CN" altLang="en-US" sz="1500" spc="375" dirty="0">
              <a:solidFill>
                <a:srgbClr val="FCFCFC"/>
              </a:solidFill>
              <a:latin typeface="Gungsuh" panose="02030600000101010101" pitchFamily="18" charset="-127"/>
            </a:endParaRPr>
          </a:p>
        </p:txBody>
      </p:sp>
      <p:sp>
        <p:nvSpPr>
          <p:cNvPr id="5" name="PA_文本框 4">
            <a:extLst>
              <a:ext uri="{FF2B5EF4-FFF2-40B4-BE49-F238E27FC236}">
                <a16:creationId xmlns:a16="http://schemas.microsoft.com/office/drawing/2014/main" id="{B1ACFA47-5D0F-4092-9710-34F09863DC97}"/>
              </a:ext>
            </a:extLst>
          </p:cNvPr>
          <p:cNvSpPr txBox="1"/>
          <p:nvPr>
            <p:custDataLst>
              <p:tags r:id="rId4"/>
            </p:custDataLst>
          </p:nvPr>
        </p:nvSpPr>
        <p:spPr>
          <a:xfrm>
            <a:off x="4015553" y="2867527"/>
            <a:ext cx="5630465" cy="852488"/>
          </a:xfrm>
          <a:prstGeom prst="rect">
            <a:avLst/>
          </a:prstGeom>
          <a:noFill/>
        </p:spPr>
        <p:txBody>
          <a:bodyPr rIns="270000">
            <a:noAutofit/>
          </a:bodyPr>
          <a:lstStyle/>
          <a:p>
            <a:pPr algn="r">
              <a:defRPr/>
            </a:pPr>
            <a:r>
              <a:rPr lang="en-US" altLang="zh-CN" sz="2500" dirty="0">
                <a:solidFill>
                  <a:srgbClr val="C00000"/>
                </a:solidFill>
                <a:latin typeface="Palatino Linotype" charset="0"/>
                <a:ea typeface="Palatino Linotype" charset="0"/>
                <a:cs typeface="Palatino Linotype" charset="0"/>
              </a:rPr>
              <a:t>Our</a:t>
            </a:r>
            <a:r>
              <a:rPr lang="zh-CN" altLang="en-US" sz="2500" dirty="0">
                <a:solidFill>
                  <a:srgbClr val="C00000"/>
                </a:solidFill>
                <a:latin typeface="Palatino Linotype" charset="0"/>
                <a:ea typeface="Palatino Linotype" charset="0"/>
                <a:cs typeface="Palatino Linotype" charset="0"/>
              </a:rPr>
              <a:t> </a:t>
            </a:r>
            <a:r>
              <a:rPr lang="en-US" altLang="zh-CN" sz="2500" dirty="0">
                <a:solidFill>
                  <a:srgbClr val="C00000"/>
                </a:solidFill>
                <a:latin typeface="Palatino Linotype" charset="0"/>
                <a:ea typeface="Palatino Linotype" charset="0"/>
                <a:cs typeface="Palatino Linotype" charset="0"/>
              </a:rPr>
              <a:t>Big</a:t>
            </a:r>
            <a:r>
              <a:rPr lang="zh-CN" altLang="en-US" sz="2500" dirty="0">
                <a:solidFill>
                  <a:srgbClr val="C00000"/>
                </a:solidFill>
                <a:latin typeface="Palatino Linotype" charset="0"/>
                <a:ea typeface="Palatino Linotype" charset="0"/>
                <a:cs typeface="Palatino Linotype" charset="0"/>
              </a:rPr>
              <a:t> </a:t>
            </a:r>
            <a:r>
              <a:rPr lang="en-US" altLang="zh-CN" sz="2500" dirty="0">
                <a:solidFill>
                  <a:srgbClr val="C00000"/>
                </a:solidFill>
                <a:latin typeface="Palatino Linotype" charset="0"/>
                <a:ea typeface="Palatino Linotype" charset="0"/>
                <a:cs typeface="Palatino Linotype" charset="0"/>
              </a:rPr>
              <a:t>Data</a:t>
            </a:r>
            <a:r>
              <a:rPr lang="zh-CN" altLang="en-US" sz="2500" dirty="0">
                <a:solidFill>
                  <a:srgbClr val="C00000"/>
                </a:solidFill>
                <a:latin typeface="Palatino Linotype" charset="0"/>
                <a:ea typeface="Palatino Linotype" charset="0"/>
                <a:cs typeface="Palatino Linotype" charset="0"/>
              </a:rPr>
              <a:t> </a:t>
            </a:r>
            <a:r>
              <a:rPr lang="en-US" altLang="zh-CN" sz="2500" dirty="0">
                <a:solidFill>
                  <a:srgbClr val="C00000"/>
                </a:solidFill>
                <a:latin typeface="Palatino Linotype" charset="0"/>
                <a:ea typeface="Palatino Linotype" charset="0"/>
                <a:cs typeface="Palatino Linotype" charset="0"/>
              </a:rPr>
              <a:t>Application:</a:t>
            </a:r>
            <a:r>
              <a:rPr lang="zh-CN" altLang="en-US" sz="2500" dirty="0">
                <a:solidFill>
                  <a:srgbClr val="C00000"/>
                </a:solidFill>
                <a:latin typeface="Palatino Linotype" charset="0"/>
                <a:ea typeface="Palatino Linotype" charset="0"/>
                <a:cs typeface="Palatino Linotype" charset="0"/>
              </a:rPr>
              <a:t> </a:t>
            </a:r>
            <a:endParaRPr lang="en-US" altLang="zh-CN" sz="2500" dirty="0">
              <a:solidFill>
                <a:srgbClr val="C00000"/>
              </a:solidFill>
              <a:latin typeface="Palatino Linotype" charset="0"/>
              <a:ea typeface="Palatino Linotype" charset="0"/>
              <a:cs typeface="Palatino Linotype" charset="0"/>
            </a:endParaRPr>
          </a:p>
          <a:p>
            <a:pPr algn="r">
              <a:defRPr/>
            </a:pPr>
            <a:r>
              <a:rPr lang="en-US" altLang="zh-CN" sz="2500" dirty="0">
                <a:solidFill>
                  <a:srgbClr val="C00000"/>
                </a:solidFill>
                <a:latin typeface="Palatino Linotype" charset="0"/>
                <a:ea typeface="Palatino Linotype" charset="0"/>
                <a:cs typeface="Palatino Linotype" charset="0"/>
              </a:rPr>
              <a:t>Super-know-you</a:t>
            </a:r>
            <a:r>
              <a:rPr lang="zh-CN" altLang="en-US" sz="2500" dirty="0">
                <a:solidFill>
                  <a:srgbClr val="C00000"/>
                </a:solidFill>
                <a:latin typeface="Palatino Linotype" charset="0"/>
                <a:ea typeface="Palatino Linotype" charset="0"/>
                <a:cs typeface="Palatino Linotype" charset="0"/>
              </a:rPr>
              <a:t> </a:t>
            </a:r>
            <a:r>
              <a:rPr lang="en-US" altLang="zh-CN" sz="2500" dirty="0">
                <a:solidFill>
                  <a:srgbClr val="C00000"/>
                </a:solidFill>
                <a:latin typeface="Palatino Linotype" charset="0"/>
                <a:ea typeface="Palatino Linotype" charset="0"/>
                <a:cs typeface="Palatino Linotype" charset="0"/>
              </a:rPr>
              <a:t>Mall</a:t>
            </a:r>
          </a:p>
        </p:txBody>
      </p:sp>
      <p:cxnSp>
        <p:nvCxnSpPr>
          <p:cNvPr id="10" name="PA_直接连接符 9">
            <a:extLst>
              <a:ext uri="{FF2B5EF4-FFF2-40B4-BE49-F238E27FC236}">
                <a16:creationId xmlns:a16="http://schemas.microsoft.com/office/drawing/2014/main" id="{561E68A9-2C5E-454D-BB49-D6BFF6B5B250}"/>
              </a:ext>
            </a:extLst>
          </p:cNvPr>
          <p:cNvCxnSpPr>
            <a:cxnSpLocks/>
          </p:cNvCxnSpPr>
          <p:nvPr>
            <p:custDataLst>
              <p:tags r:id="rId5"/>
            </p:custDataLst>
          </p:nvPr>
        </p:nvCxnSpPr>
        <p:spPr>
          <a:xfrm>
            <a:off x="4136572" y="3743325"/>
            <a:ext cx="5388428"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8"/>
          <a:stretch>
            <a:fillRect/>
          </a:stretch>
        </p:blipFill>
        <p:spPr>
          <a:xfrm>
            <a:off x="9213009" y="571643"/>
            <a:ext cx="999862" cy="1016526"/>
          </a:xfrm>
          <a:prstGeom prst="rect">
            <a:avLst/>
          </a:prstGeom>
        </p:spPr>
      </p:pic>
    </p:spTree>
    <p:custDataLst>
      <p:tags r:id="rId1"/>
    </p:custDataLst>
    <p:extLst>
      <p:ext uri="{BB962C8B-B14F-4D97-AF65-F5344CB8AC3E}">
        <p14:creationId xmlns:p14="http://schemas.microsoft.com/office/powerpoint/2010/main" val="1705607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par>
                                <p:cTn id="13" presetID="42"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par>
                                <p:cTn id="18" presetID="22" presetClass="entr" presetSubtype="8"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P spid="4" grpId="0"/>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a:extLst>
              <a:ext uri="{FF2B5EF4-FFF2-40B4-BE49-F238E27FC236}">
                <a16:creationId xmlns:a16="http://schemas.microsoft.com/office/drawing/2014/main" id="{27340C3A-2AA6-974A-970E-748F6C026ED0}"/>
              </a:ext>
            </a:extLst>
          </p:cNvPr>
          <p:cNvSpPr/>
          <p:nvPr/>
        </p:nvSpPr>
        <p:spPr>
          <a:xfrm>
            <a:off x="3000458" y="4639153"/>
            <a:ext cx="1366526" cy="1938543"/>
          </a:xfrm>
          <a:prstGeom prst="rect">
            <a:avLst/>
          </a:prstGeom>
        </p:spPr>
        <p:txBody>
          <a:bodyPr wrap="square">
            <a:spAutoFit/>
          </a:bodyPr>
          <a:lstStyle/>
          <a:p>
            <a:pPr marL="342831" indent="-35993" defTabSz="957733">
              <a:buFont typeface="Arial" panose="020B0604020202020204" pitchFamily="34" charset="0"/>
              <a:buChar char="•"/>
            </a:pPr>
            <a:r>
              <a:rPr lang="zh-CN" altLang="en-US" sz="1200" dirty="0">
                <a:solidFill>
                  <a:srgbClr val="000000"/>
                </a:solidFill>
                <a:latin typeface="Cambria Math" panose="02040503050406030204" pitchFamily="18" charset="0"/>
              </a:rPr>
              <a:t>Map each data to a circle</a:t>
            </a:r>
            <a:endParaRPr lang="en-US" altLang="zh-CN" sz="1200" dirty="0">
              <a:solidFill>
                <a:srgbClr val="000000"/>
              </a:solidFill>
              <a:latin typeface="Cambria Math" panose="02040503050406030204" pitchFamily="18" charset="0"/>
            </a:endParaRPr>
          </a:p>
          <a:p>
            <a:pPr marL="342831" indent="-35993" defTabSz="957733">
              <a:buFont typeface="Arial" panose="020B0604020202020204" pitchFamily="34" charset="0"/>
              <a:buChar char="•"/>
            </a:pPr>
            <a:endParaRPr lang="en-US" altLang="zh-CN" sz="1200" dirty="0">
              <a:solidFill>
                <a:srgbClr val="000000"/>
              </a:solidFill>
              <a:latin typeface="Cambria Math" panose="02040503050406030204" pitchFamily="18" charset="0"/>
            </a:endParaRPr>
          </a:p>
          <a:p>
            <a:pPr marL="342831" indent="-35993" defTabSz="957733">
              <a:buFont typeface="Arial" panose="020B0604020202020204" pitchFamily="34" charset="0"/>
              <a:buChar char="•"/>
            </a:pPr>
            <a:r>
              <a:rPr lang="zh-CN" altLang="en-US" sz="1200" dirty="0">
                <a:solidFill>
                  <a:srgbClr val="000000"/>
                </a:solidFill>
                <a:latin typeface="Cambria Math" panose="02040503050406030204" pitchFamily="18" charset="0"/>
              </a:rPr>
              <a:t>Select a linear dimension to indicate the strength of the data,</a:t>
            </a:r>
            <a:endParaRPr lang="en-US" altLang="zh-CN" sz="1200" dirty="0">
              <a:solidFill>
                <a:srgbClr val="000000"/>
              </a:solidFill>
              <a:latin typeface="Cambria Math" panose="02040503050406030204" pitchFamily="18" charset="0"/>
            </a:endParaRPr>
          </a:p>
        </p:txBody>
      </p:sp>
      <p:sp>
        <p:nvSpPr>
          <p:cNvPr id="2" name="标题 1"/>
          <p:cNvSpPr>
            <a:spLocks noGrp="1"/>
          </p:cNvSpPr>
          <p:nvPr>
            <p:ph type="title"/>
          </p:nvPr>
        </p:nvSpPr>
        <p:spPr>
          <a:xfrm>
            <a:off x="326009" y="296795"/>
            <a:ext cx="11531829" cy="611046"/>
          </a:xfrm>
        </p:spPr>
        <p:txBody>
          <a:bodyPr/>
          <a:lstStyle/>
          <a:p>
            <a:r>
              <a:rPr lang="en-US" dirty="0"/>
              <a:t>Data</a:t>
            </a:r>
            <a:r>
              <a:rPr lang="zh-CN" altLang="en-US" dirty="0"/>
              <a:t> </a:t>
            </a:r>
            <a:r>
              <a:rPr lang="en-US" altLang="zh-CN" dirty="0"/>
              <a:t>Visualization: </a:t>
            </a:r>
            <a:r>
              <a:rPr lang="en-US" dirty="0"/>
              <a:t>Single customer shopping track</a:t>
            </a:r>
          </a:p>
        </p:txBody>
      </p:sp>
      <p:sp>
        <p:nvSpPr>
          <p:cNvPr id="5" name="五边形 4">
            <a:extLst>
              <a:ext uri="{FF2B5EF4-FFF2-40B4-BE49-F238E27FC236}">
                <a16:creationId xmlns:a16="http://schemas.microsoft.com/office/drawing/2014/main" id="{EC8B390D-EE77-AC49-9AB8-BB7BAA9CED04}"/>
              </a:ext>
            </a:extLst>
          </p:cNvPr>
          <p:cNvSpPr/>
          <p:nvPr/>
        </p:nvSpPr>
        <p:spPr>
          <a:xfrm>
            <a:off x="782230" y="1065657"/>
            <a:ext cx="2585564" cy="383582"/>
          </a:xfrm>
          <a:prstGeom prst="homePlate">
            <a:avLst/>
          </a:prstGeom>
          <a:solidFill>
            <a:schemeClr val="bg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5" tIns="73135" rIns="73135" bIns="73135" numCol="1" spcCol="0" rtlCol="0" fromWordArt="0" anchor="ctr" anchorCtr="0" forceAA="0" compatLnSpc="1">
            <a:prstTxWarp prst="textNoShape">
              <a:avLst/>
            </a:prstTxWarp>
            <a:noAutofit/>
          </a:bodyPr>
          <a:lstStyle/>
          <a:p>
            <a:pPr algn="ctr" defTabSz="957733"/>
            <a:r>
              <a:rPr lang="en-US" altLang="zh-CN" sz="1400" b="1" dirty="0">
                <a:solidFill>
                  <a:srgbClr val="FFFFFF"/>
                </a:solidFill>
                <a:latin typeface="Cambria Math" panose="02040503050406030204" pitchFamily="18" charset="0"/>
                <a:ea typeface="Cambria Math" panose="02040503050406030204" pitchFamily="18" charset="0"/>
              </a:rPr>
              <a:t>Single Customer Track Data</a:t>
            </a:r>
            <a:endParaRPr lang="zh-CN" altLang="zh-CN" sz="1400" b="1" dirty="0">
              <a:solidFill>
                <a:srgbClr val="FFFFFF"/>
              </a:solidFill>
              <a:latin typeface="Cambria Math" panose="02040503050406030204" pitchFamily="18" charset="0"/>
            </a:endParaRPr>
          </a:p>
        </p:txBody>
      </p:sp>
      <p:sp>
        <p:nvSpPr>
          <p:cNvPr id="7" name="五边形 6">
            <a:extLst>
              <a:ext uri="{FF2B5EF4-FFF2-40B4-BE49-F238E27FC236}">
                <a16:creationId xmlns:a16="http://schemas.microsoft.com/office/drawing/2014/main" id="{29596ED7-5CD0-AA40-B970-69973B3A4B9E}"/>
              </a:ext>
            </a:extLst>
          </p:cNvPr>
          <p:cNvSpPr/>
          <p:nvPr/>
        </p:nvSpPr>
        <p:spPr>
          <a:xfrm>
            <a:off x="4496927" y="1065657"/>
            <a:ext cx="2585564" cy="383582"/>
          </a:xfrm>
          <a:prstGeom prst="homePlate">
            <a:avLst/>
          </a:prstGeom>
          <a:solidFill>
            <a:schemeClr val="bg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5" tIns="73135" rIns="73135" bIns="73135" numCol="1" spcCol="0" rtlCol="0" fromWordArt="0" anchor="ctr" anchorCtr="0" forceAA="0" compatLnSpc="1">
            <a:prstTxWarp prst="textNoShape">
              <a:avLst/>
            </a:prstTxWarp>
            <a:noAutofit/>
          </a:bodyPr>
          <a:lstStyle/>
          <a:p>
            <a:pPr algn="ctr" defTabSz="957733"/>
            <a:r>
              <a:rPr lang="en-US" altLang="zh-CN" sz="1400" b="1" dirty="0">
                <a:solidFill>
                  <a:srgbClr val="FFFFFF"/>
                </a:solidFill>
                <a:latin typeface="Cambria Math" panose="02040503050406030204" pitchFamily="18" charset="0"/>
                <a:ea typeface="Cambria Math" panose="02040503050406030204" pitchFamily="18" charset="0"/>
              </a:rPr>
              <a:t>Data Processing</a:t>
            </a:r>
            <a:endParaRPr lang="zh-CN" altLang="zh-CN" sz="1400" b="1" dirty="0">
              <a:solidFill>
                <a:srgbClr val="FFFFFF"/>
              </a:solidFill>
              <a:latin typeface="Cambria Math" panose="02040503050406030204" pitchFamily="18" charset="0"/>
            </a:endParaRPr>
          </a:p>
        </p:txBody>
      </p:sp>
      <p:pic>
        <p:nvPicPr>
          <p:cNvPr id="4" name="图片 3">
            <a:extLst>
              <a:ext uri="{FF2B5EF4-FFF2-40B4-BE49-F238E27FC236}">
                <a16:creationId xmlns:a16="http://schemas.microsoft.com/office/drawing/2014/main" id="{043CD3DC-D11B-1545-9C43-9B00483992C5}"/>
              </a:ext>
            </a:extLst>
          </p:cNvPr>
          <p:cNvPicPr>
            <a:picLocks noChangeAspect="1"/>
          </p:cNvPicPr>
          <p:nvPr/>
        </p:nvPicPr>
        <p:blipFill>
          <a:blip r:embed="rId3"/>
          <a:stretch>
            <a:fillRect/>
          </a:stretch>
        </p:blipFill>
        <p:spPr>
          <a:xfrm rot="20972121">
            <a:off x="8099248" y="1436051"/>
            <a:ext cx="2694699" cy="2026047"/>
          </a:xfrm>
          <a:prstGeom prst="rect">
            <a:avLst/>
          </a:prstGeom>
        </p:spPr>
      </p:pic>
      <p:sp>
        <p:nvSpPr>
          <p:cNvPr id="11" name="矩形 10">
            <a:extLst>
              <a:ext uri="{FF2B5EF4-FFF2-40B4-BE49-F238E27FC236}">
                <a16:creationId xmlns:a16="http://schemas.microsoft.com/office/drawing/2014/main" id="{C04479AC-9407-8441-9D54-6962EF9FACC9}"/>
              </a:ext>
            </a:extLst>
          </p:cNvPr>
          <p:cNvSpPr/>
          <p:nvPr/>
        </p:nvSpPr>
        <p:spPr>
          <a:xfrm>
            <a:off x="851126" y="1629218"/>
            <a:ext cx="1122710" cy="226593"/>
          </a:xfrm>
          <a:prstGeom prst="rect">
            <a:avLst/>
          </a:prstGeom>
          <a:solidFill>
            <a:schemeClr val="bg2">
              <a:lumMod val="60000"/>
              <a:lumOff val="40000"/>
              <a:alpha val="2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5" tIns="73135" rIns="73135" bIns="73135" numCol="1" spcCol="0" rtlCol="0" fromWordArt="0" anchor="ctr" anchorCtr="0" forceAA="0" compatLnSpc="1">
            <a:prstTxWarp prst="textNoShape">
              <a:avLst/>
            </a:prstTxWarp>
            <a:noAutofit/>
          </a:bodyPr>
          <a:lstStyle/>
          <a:p>
            <a:pPr algn="ctr" defTabSz="957733">
              <a:lnSpc>
                <a:spcPct val="90000"/>
              </a:lnSpc>
              <a:spcBef>
                <a:spcPts val="900"/>
              </a:spcBef>
            </a:pPr>
            <a:r>
              <a:rPr kumimoji="1" lang="en-US" altLang="zh-CN" sz="1100" b="1" dirty="0">
                <a:solidFill>
                  <a:srgbClr val="000000">
                    <a:lumMod val="10000"/>
                  </a:srgbClr>
                </a:solidFill>
                <a:latin typeface="Cambria Math" panose="02040503050406030204" pitchFamily="18" charset="0"/>
                <a:ea typeface="Cambria Math" panose="02040503050406030204" pitchFamily="18" charset="0"/>
                <a:cs typeface="Arial" pitchFamily="34" charset="0"/>
              </a:rPr>
              <a:t>Time</a:t>
            </a:r>
            <a:r>
              <a:rPr kumimoji="1" lang="zh-CN" altLang="en-US" sz="1100" b="1" dirty="0">
                <a:solidFill>
                  <a:srgbClr val="000000">
                    <a:lumMod val="10000"/>
                  </a:srgbClr>
                </a:solidFill>
                <a:latin typeface="Cambria Math" panose="02040503050406030204" pitchFamily="18" charset="0"/>
                <a:cs typeface="Arial" pitchFamily="34" charset="0"/>
              </a:rPr>
              <a:t> </a:t>
            </a:r>
            <a:r>
              <a:rPr kumimoji="1" lang="en-US" altLang="zh-CN" sz="1100" b="1" dirty="0">
                <a:solidFill>
                  <a:srgbClr val="000000">
                    <a:lumMod val="10000"/>
                  </a:srgbClr>
                </a:solidFill>
                <a:latin typeface="Cambria Math" panose="02040503050406030204" pitchFamily="18" charset="0"/>
                <a:ea typeface="Cambria Math" panose="02040503050406030204" pitchFamily="18" charset="0"/>
                <a:cs typeface="Arial" pitchFamily="34" charset="0"/>
              </a:rPr>
              <a:t>Stamp</a:t>
            </a:r>
            <a:endParaRPr kumimoji="1" lang="zh-CN" altLang="en-US" sz="1100" b="1" dirty="0" err="1">
              <a:solidFill>
                <a:srgbClr val="000000">
                  <a:lumMod val="10000"/>
                </a:srgbClr>
              </a:solidFill>
              <a:latin typeface="Cambria Math" panose="02040503050406030204" pitchFamily="18" charset="0"/>
              <a:cs typeface="Arial" pitchFamily="34" charset="0"/>
            </a:endParaRPr>
          </a:p>
        </p:txBody>
      </p:sp>
      <p:sp>
        <p:nvSpPr>
          <p:cNvPr id="12" name="矩形 11">
            <a:extLst>
              <a:ext uri="{FF2B5EF4-FFF2-40B4-BE49-F238E27FC236}">
                <a16:creationId xmlns:a16="http://schemas.microsoft.com/office/drawing/2014/main" id="{78272C39-0AD2-F945-88F6-2218EBC3562A}"/>
              </a:ext>
            </a:extLst>
          </p:cNvPr>
          <p:cNvSpPr/>
          <p:nvPr/>
        </p:nvSpPr>
        <p:spPr>
          <a:xfrm>
            <a:off x="2110940" y="1629217"/>
            <a:ext cx="1048139" cy="226593"/>
          </a:xfrm>
          <a:prstGeom prst="rect">
            <a:avLst/>
          </a:prstGeom>
          <a:solidFill>
            <a:schemeClr val="bg2">
              <a:lumMod val="60000"/>
              <a:lumOff val="40000"/>
              <a:alpha val="2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5" tIns="73135" rIns="73135" bIns="73135" numCol="1" spcCol="0" rtlCol="0" fromWordArt="0" anchor="ctr" anchorCtr="0" forceAA="0" compatLnSpc="1">
            <a:prstTxWarp prst="textNoShape">
              <a:avLst/>
            </a:prstTxWarp>
            <a:noAutofit/>
          </a:bodyPr>
          <a:lstStyle/>
          <a:p>
            <a:pPr algn="ctr" defTabSz="957733">
              <a:lnSpc>
                <a:spcPct val="90000"/>
              </a:lnSpc>
              <a:spcBef>
                <a:spcPts val="900"/>
              </a:spcBef>
            </a:pPr>
            <a:r>
              <a:rPr kumimoji="1" lang="en-US" altLang="zh-CN" sz="1100" b="1" dirty="0">
                <a:solidFill>
                  <a:srgbClr val="000000">
                    <a:lumMod val="10000"/>
                  </a:srgbClr>
                </a:solidFill>
                <a:latin typeface="Cambria Math" panose="02040503050406030204" pitchFamily="18" charset="0"/>
                <a:ea typeface="Cambria Math" panose="02040503050406030204" pitchFamily="18" charset="0"/>
                <a:cs typeface="Arial" pitchFamily="34" charset="0"/>
              </a:rPr>
              <a:t>Location</a:t>
            </a:r>
            <a:endParaRPr kumimoji="1" lang="zh-CN" altLang="en-US" sz="1100" b="1" dirty="0" err="1">
              <a:solidFill>
                <a:srgbClr val="000000">
                  <a:lumMod val="10000"/>
                </a:srgbClr>
              </a:solidFill>
              <a:latin typeface="Cambria Math" panose="02040503050406030204" pitchFamily="18" charset="0"/>
              <a:cs typeface="Arial" pitchFamily="34" charset="0"/>
            </a:endParaRPr>
          </a:p>
        </p:txBody>
      </p:sp>
      <p:cxnSp>
        <p:nvCxnSpPr>
          <p:cNvPr id="14" name="直线箭头连接符 13">
            <a:extLst>
              <a:ext uri="{FF2B5EF4-FFF2-40B4-BE49-F238E27FC236}">
                <a16:creationId xmlns:a16="http://schemas.microsoft.com/office/drawing/2014/main" id="{FDB5B135-8FC6-6346-BB8E-B114BA265891}"/>
              </a:ext>
            </a:extLst>
          </p:cNvPr>
          <p:cNvCxnSpPr/>
          <p:nvPr/>
        </p:nvCxnSpPr>
        <p:spPr>
          <a:xfrm>
            <a:off x="3461098" y="2565104"/>
            <a:ext cx="467944" cy="0"/>
          </a:xfrm>
          <a:prstGeom prst="straightConnector1">
            <a:avLst/>
          </a:prstGeom>
          <a:ln w="28575" cap="flat">
            <a:solidFill>
              <a:schemeClr val="accent3">
                <a:lumMod val="50000"/>
              </a:schemeClr>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08C76569-E9D3-FF47-B73B-4E130DCA37C8}"/>
              </a:ext>
            </a:extLst>
          </p:cNvPr>
          <p:cNvSpPr txBox="1"/>
          <p:nvPr/>
        </p:nvSpPr>
        <p:spPr>
          <a:xfrm>
            <a:off x="3409140" y="2222245"/>
            <a:ext cx="895258" cy="193854"/>
          </a:xfrm>
          <a:prstGeom prst="rect">
            <a:avLst/>
          </a:prstGeom>
          <a:noFill/>
          <a:ln w="6350" cap="flat">
            <a:noFill/>
            <a:miter lim="800000"/>
          </a:ln>
        </p:spPr>
        <p:txBody>
          <a:bodyPr wrap="square" lIns="0" tIns="0" rIns="0" bIns="0" rtlCol="0" anchor="t" anchorCtr="0">
            <a:spAutoFit/>
          </a:bodyPr>
          <a:lstStyle/>
          <a:p>
            <a:pPr defTabSz="957733">
              <a:lnSpc>
                <a:spcPct val="90000"/>
              </a:lnSpc>
              <a:spcBef>
                <a:spcPts val="600"/>
              </a:spcBef>
              <a:buClr>
                <a:srgbClr val="9B1717"/>
              </a:buClr>
            </a:pPr>
            <a:r>
              <a:rPr kumimoji="1" lang="en-US" altLang="zh-CN" sz="1400" b="1" dirty="0">
                <a:solidFill>
                  <a:srgbClr val="000000"/>
                </a:solidFill>
                <a:latin typeface="Cambria Math" panose="02040503050406030204" pitchFamily="18" charset="0"/>
                <a:ea typeface="Cambria Math" panose="02040503050406030204" pitchFamily="18" charset="0"/>
                <a:cs typeface="Arial" pitchFamily="34" charset="0"/>
              </a:rPr>
              <a:t>Alignment</a:t>
            </a:r>
            <a:endParaRPr kumimoji="1" lang="zh-CN" altLang="en-US" sz="1400" b="1" dirty="0">
              <a:solidFill>
                <a:srgbClr val="000000"/>
              </a:solidFill>
              <a:latin typeface="Cambria Math" panose="02040503050406030204" pitchFamily="18" charset="0"/>
              <a:cs typeface="Arial" pitchFamily="34" charset="0"/>
            </a:endParaRPr>
          </a:p>
        </p:txBody>
      </p:sp>
      <p:pic>
        <p:nvPicPr>
          <p:cNvPr id="16" name="图片 15">
            <a:extLst>
              <a:ext uri="{FF2B5EF4-FFF2-40B4-BE49-F238E27FC236}">
                <a16:creationId xmlns:a16="http://schemas.microsoft.com/office/drawing/2014/main" id="{1E4164DE-742A-594E-9259-3984C0106A31}"/>
              </a:ext>
            </a:extLst>
          </p:cNvPr>
          <p:cNvPicPr>
            <a:picLocks noChangeAspect="1"/>
          </p:cNvPicPr>
          <p:nvPr/>
        </p:nvPicPr>
        <p:blipFill>
          <a:blip r:embed="rId4"/>
          <a:stretch>
            <a:fillRect/>
          </a:stretch>
        </p:blipFill>
        <p:spPr>
          <a:xfrm>
            <a:off x="4561862" y="1839020"/>
            <a:ext cx="2297618" cy="1492805"/>
          </a:xfrm>
          <a:prstGeom prst="rect">
            <a:avLst/>
          </a:prstGeom>
        </p:spPr>
      </p:pic>
      <p:sp>
        <p:nvSpPr>
          <p:cNvPr id="8" name="五边形 7">
            <a:extLst>
              <a:ext uri="{FF2B5EF4-FFF2-40B4-BE49-F238E27FC236}">
                <a16:creationId xmlns:a16="http://schemas.microsoft.com/office/drawing/2014/main" id="{9D988F4A-B086-474F-972A-A82CBCA79839}"/>
              </a:ext>
            </a:extLst>
          </p:cNvPr>
          <p:cNvSpPr/>
          <p:nvPr/>
        </p:nvSpPr>
        <p:spPr>
          <a:xfrm>
            <a:off x="8267606" y="1065657"/>
            <a:ext cx="2585564" cy="383582"/>
          </a:xfrm>
          <a:prstGeom prst="homePlate">
            <a:avLst/>
          </a:prstGeom>
          <a:solidFill>
            <a:schemeClr val="bg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5" tIns="73135" rIns="73135" bIns="73135" numCol="1" spcCol="0" rtlCol="0" fromWordArt="0" anchor="ctr" anchorCtr="0" forceAA="0" compatLnSpc="1">
            <a:prstTxWarp prst="textNoShape">
              <a:avLst/>
            </a:prstTxWarp>
            <a:noAutofit/>
          </a:bodyPr>
          <a:lstStyle/>
          <a:p>
            <a:pPr algn="ctr" defTabSz="957733"/>
            <a:r>
              <a:rPr lang="en-US" altLang="zh-CN" sz="1400" b="1" dirty="0">
                <a:solidFill>
                  <a:srgbClr val="FFFFFF"/>
                </a:solidFill>
                <a:latin typeface="Cambria Math" panose="02040503050406030204" pitchFamily="18" charset="0"/>
                <a:ea typeface="Cambria Math" panose="02040503050406030204" pitchFamily="18" charset="0"/>
              </a:rPr>
              <a:t>Data Visualization</a:t>
            </a:r>
            <a:endParaRPr lang="zh-CN" altLang="zh-CN" sz="1400" b="1" dirty="0">
              <a:solidFill>
                <a:srgbClr val="FFFFFF"/>
              </a:solidFill>
              <a:latin typeface="Cambria Math" panose="02040503050406030204" pitchFamily="18" charset="0"/>
            </a:endParaRPr>
          </a:p>
        </p:txBody>
      </p:sp>
      <p:sp>
        <p:nvSpPr>
          <p:cNvPr id="17" name="三角形 16">
            <a:extLst>
              <a:ext uri="{FF2B5EF4-FFF2-40B4-BE49-F238E27FC236}">
                <a16:creationId xmlns:a16="http://schemas.microsoft.com/office/drawing/2014/main" id="{E46221A5-6101-D741-ADD1-988AEC4926A1}"/>
              </a:ext>
            </a:extLst>
          </p:cNvPr>
          <p:cNvSpPr/>
          <p:nvPr/>
        </p:nvSpPr>
        <p:spPr>
          <a:xfrm rot="10800000">
            <a:off x="1416706" y="3543796"/>
            <a:ext cx="9172772" cy="332284"/>
          </a:xfrm>
          <a:prstGeom prst="triangle">
            <a:avLst/>
          </a:prstGeom>
          <a:solidFill>
            <a:schemeClr val="bg1">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5" tIns="73135" rIns="73135" bIns="73135" numCol="1" spcCol="0" rtlCol="0" fromWordArt="0" anchor="ctr" anchorCtr="0" forceAA="0" compatLnSpc="1">
            <a:prstTxWarp prst="textNoShape">
              <a:avLst/>
            </a:prstTxWarp>
            <a:noAutofit/>
          </a:bodyPr>
          <a:lstStyle/>
          <a:p>
            <a:pPr algn="ctr" defTabSz="957733">
              <a:lnSpc>
                <a:spcPct val="90000"/>
              </a:lnSpc>
              <a:spcBef>
                <a:spcPts val="900"/>
              </a:spcBef>
            </a:pPr>
            <a:endParaRPr kumimoji="1" lang="zh-CN" altLang="en-US" sz="1400" dirty="0" err="1">
              <a:solidFill>
                <a:srgbClr val="FFFFFF"/>
              </a:solidFill>
              <a:latin typeface="Cambria Math" panose="02040503050406030204" pitchFamily="18" charset="0"/>
              <a:cs typeface="Arial" pitchFamily="34" charset="0"/>
            </a:endParaRPr>
          </a:p>
        </p:txBody>
      </p:sp>
      <p:sp>
        <p:nvSpPr>
          <p:cNvPr id="18" name="五边形 17">
            <a:extLst>
              <a:ext uri="{FF2B5EF4-FFF2-40B4-BE49-F238E27FC236}">
                <a16:creationId xmlns:a16="http://schemas.microsoft.com/office/drawing/2014/main" id="{E21CC74B-391B-DC46-8A18-DF96C5DDBDC9}"/>
              </a:ext>
            </a:extLst>
          </p:cNvPr>
          <p:cNvSpPr/>
          <p:nvPr/>
        </p:nvSpPr>
        <p:spPr>
          <a:xfrm>
            <a:off x="748173" y="3955598"/>
            <a:ext cx="2619619" cy="383582"/>
          </a:xfrm>
          <a:prstGeom prst="homePlate">
            <a:avLst/>
          </a:prstGeom>
          <a:noFill/>
          <a:ln w="6350" cap="flat">
            <a:solidFill>
              <a:schemeClr val="accent3">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5" tIns="73135" rIns="73135" bIns="73135" numCol="1" spcCol="0" rtlCol="0" fromWordArt="0" anchor="ctr" anchorCtr="0" forceAA="0" compatLnSpc="1">
            <a:prstTxWarp prst="textNoShape">
              <a:avLst/>
            </a:prstTxWarp>
            <a:noAutofit/>
          </a:bodyPr>
          <a:lstStyle/>
          <a:p>
            <a:pPr algn="ctr" defTabSz="957733"/>
            <a:r>
              <a:rPr lang="en-US" altLang="zh-CN" sz="1400" b="1" dirty="0">
                <a:solidFill>
                  <a:srgbClr val="4E0C0C"/>
                </a:solidFill>
                <a:latin typeface="Cambria Math" panose="02040503050406030204" pitchFamily="18" charset="0"/>
                <a:ea typeface="Cambria Math" panose="02040503050406030204" pitchFamily="18" charset="0"/>
              </a:rPr>
              <a:t>Data Polymerization</a:t>
            </a:r>
            <a:endParaRPr lang="zh-CN" altLang="zh-CN" sz="1400" b="1" dirty="0">
              <a:solidFill>
                <a:srgbClr val="4E0C0C"/>
              </a:solidFill>
              <a:latin typeface="Cambria Math" panose="02040503050406030204" pitchFamily="18" charset="0"/>
            </a:endParaRPr>
          </a:p>
        </p:txBody>
      </p:sp>
      <p:sp>
        <p:nvSpPr>
          <p:cNvPr id="19" name="五边形 18">
            <a:extLst>
              <a:ext uri="{FF2B5EF4-FFF2-40B4-BE49-F238E27FC236}">
                <a16:creationId xmlns:a16="http://schemas.microsoft.com/office/drawing/2014/main" id="{0BFA7E5B-1AAE-8944-8075-0C627737B1D2}"/>
              </a:ext>
            </a:extLst>
          </p:cNvPr>
          <p:cNvSpPr/>
          <p:nvPr/>
        </p:nvSpPr>
        <p:spPr>
          <a:xfrm>
            <a:off x="4502905" y="3965175"/>
            <a:ext cx="2585564" cy="383582"/>
          </a:xfrm>
          <a:prstGeom prst="homePlate">
            <a:avLst/>
          </a:prstGeom>
          <a:noFill/>
          <a:ln w="6350" cap="flat">
            <a:solidFill>
              <a:schemeClr val="accent3">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5" tIns="73135" rIns="73135" bIns="73135" numCol="1" spcCol="0" rtlCol="0" fromWordArt="0" anchor="ctr" anchorCtr="0" forceAA="0" compatLnSpc="1">
            <a:prstTxWarp prst="textNoShape">
              <a:avLst/>
            </a:prstTxWarp>
            <a:noAutofit/>
          </a:bodyPr>
          <a:lstStyle/>
          <a:p>
            <a:pPr algn="ctr" defTabSz="957733"/>
            <a:r>
              <a:rPr lang="en-US" altLang="zh-CN" sz="1400" b="1" dirty="0">
                <a:solidFill>
                  <a:srgbClr val="4E0C0C"/>
                </a:solidFill>
                <a:latin typeface="Cambria Math" panose="02040503050406030204" pitchFamily="18" charset="0"/>
                <a:ea typeface="Cambria Math" panose="02040503050406030204" pitchFamily="18" charset="0"/>
              </a:rPr>
              <a:t>Map</a:t>
            </a:r>
            <a:r>
              <a:rPr lang="zh-CN" altLang="en-US" sz="1400" b="1" dirty="0">
                <a:solidFill>
                  <a:srgbClr val="4E0C0C"/>
                </a:solidFill>
                <a:latin typeface="Cambria Math" panose="02040503050406030204" pitchFamily="18" charset="0"/>
                <a:ea typeface="Cambria Math" panose="02040503050406030204" pitchFamily="18" charset="0"/>
              </a:rPr>
              <a:t> </a:t>
            </a:r>
            <a:r>
              <a:rPr lang="en-US" altLang="zh-CN" sz="1400" b="1" dirty="0">
                <a:solidFill>
                  <a:srgbClr val="4E0C0C"/>
                </a:solidFill>
                <a:latin typeface="Cambria Math" panose="02040503050406030204" pitchFamily="18" charset="0"/>
                <a:ea typeface="Cambria Math" panose="02040503050406030204" pitchFamily="18" charset="0"/>
              </a:rPr>
              <a:t>&amp;</a:t>
            </a:r>
            <a:r>
              <a:rPr lang="zh-CN" altLang="en-US" sz="1400" b="1" dirty="0">
                <a:solidFill>
                  <a:srgbClr val="4E0C0C"/>
                </a:solidFill>
                <a:latin typeface="Cambria Math" panose="02040503050406030204" pitchFamily="18" charset="0"/>
                <a:ea typeface="Cambria Math" panose="02040503050406030204" pitchFamily="18" charset="0"/>
              </a:rPr>
              <a:t> </a:t>
            </a:r>
            <a:r>
              <a:rPr lang="en-US" altLang="zh-CN" sz="1400" b="1" dirty="0">
                <a:solidFill>
                  <a:srgbClr val="4E0C0C"/>
                </a:solidFill>
                <a:latin typeface="Cambria Math" panose="02040503050406030204" pitchFamily="18" charset="0"/>
                <a:ea typeface="Cambria Math" panose="02040503050406030204" pitchFamily="18" charset="0"/>
              </a:rPr>
              <a:t>Color</a:t>
            </a:r>
            <a:r>
              <a:rPr lang="zh-CN" altLang="en-US" sz="1400" b="1" dirty="0">
                <a:solidFill>
                  <a:srgbClr val="4E0C0C"/>
                </a:solidFill>
                <a:latin typeface="Cambria Math" panose="02040503050406030204" pitchFamily="18" charset="0"/>
                <a:ea typeface="Cambria Math" panose="02040503050406030204" pitchFamily="18" charset="0"/>
              </a:rPr>
              <a:t> </a:t>
            </a:r>
            <a:endParaRPr lang="zh-CN" altLang="zh-CN" sz="1400" b="1" dirty="0">
              <a:solidFill>
                <a:srgbClr val="4E0C0C"/>
              </a:solidFill>
              <a:latin typeface="Cambria Math" panose="02040503050406030204" pitchFamily="18" charset="0"/>
            </a:endParaRPr>
          </a:p>
        </p:txBody>
      </p:sp>
      <p:pic>
        <p:nvPicPr>
          <p:cNvPr id="21" name="图片 20">
            <a:extLst>
              <a:ext uri="{FF2B5EF4-FFF2-40B4-BE49-F238E27FC236}">
                <a16:creationId xmlns:a16="http://schemas.microsoft.com/office/drawing/2014/main" id="{EE23DAB1-39D4-1746-921E-4382B9E632EF}"/>
              </a:ext>
            </a:extLst>
          </p:cNvPr>
          <p:cNvPicPr>
            <a:picLocks noChangeAspect="1"/>
          </p:cNvPicPr>
          <p:nvPr/>
        </p:nvPicPr>
        <p:blipFill>
          <a:blip r:embed="rId5"/>
          <a:stretch>
            <a:fillRect/>
          </a:stretch>
        </p:blipFill>
        <p:spPr>
          <a:xfrm>
            <a:off x="887253" y="1901269"/>
            <a:ext cx="2231388" cy="1467868"/>
          </a:xfrm>
          <a:prstGeom prst="rect">
            <a:avLst/>
          </a:prstGeom>
        </p:spPr>
      </p:pic>
      <p:sp>
        <p:nvSpPr>
          <p:cNvPr id="24" name="矩形 23">
            <a:extLst>
              <a:ext uri="{FF2B5EF4-FFF2-40B4-BE49-F238E27FC236}">
                <a16:creationId xmlns:a16="http://schemas.microsoft.com/office/drawing/2014/main" id="{56DD8683-CAF8-5A44-BB5B-DD38FE52B109}"/>
              </a:ext>
            </a:extLst>
          </p:cNvPr>
          <p:cNvSpPr/>
          <p:nvPr/>
        </p:nvSpPr>
        <p:spPr>
          <a:xfrm>
            <a:off x="806725" y="4569970"/>
            <a:ext cx="1122710" cy="226593"/>
          </a:xfrm>
          <a:prstGeom prst="rect">
            <a:avLst/>
          </a:prstGeom>
          <a:solidFill>
            <a:schemeClr val="bg2">
              <a:lumMod val="60000"/>
              <a:lumOff val="40000"/>
              <a:alpha val="2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5" tIns="73135" rIns="73135" bIns="73135" numCol="1" spcCol="0" rtlCol="0" fromWordArt="0" anchor="ctr" anchorCtr="0" forceAA="0" compatLnSpc="1">
            <a:prstTxWarp prst="textNoShape">
              <a:avLst/>
            </a:prstTxWarp>
            <a:noAutofit/>
          </a:bodyPr>
          <a:lstStyle/>
          <a:p>
            <a:pPr algn="ctr" defTabSz="957733">
              <a:lnSpc>
                <a:spcPct val="90000"/>
              </a:lnSpc>
              <a:spcBef>
                <a:spcPts val="900"/>
              </a:spcBef>
            </a:pPr>
            <a:r>
              <a:rPr kumimoji="1" lang="en-US" altLang="zh-CN" sz="1100" b="1" dirty="0">
                <a:solidFill>
                  <a:srgbClr val="000000">
                    <a:lumMod val="10000"/>
                  </a:srgbClr>
                </a:solidFill>
                <a:latin typeface="Cambria Math" panose="02040503050406030204" pitchFamily="18" charset="0"/>
                <a:ea typeface="Cambria Math" panose="02040503050406030204" pitchFamily="18" charset="0"/>
                <a:cs typeface="Arial" pitchFamily="34" charset="0"/>
              </a:rPr>
              <a:t>Time</a:t>
            </a:r>
            <a:r>
              <a:rPr kumimoji="1" lang="zh-CN" altLang="en-US" sz="1100" b="1" dirty="0">
                <a:solidFill>
                  <a:srgbClr val="000000">
                    <a:lumMod val="10000"/>
                  </a:srgbClr>
                </a:solidFill>
                <a:latin typeface="Cambria Math" panose="02040503050406030204" pitchFamily="18" charset="0"/>
                <a:cs typeface="Arial" pitchFamily="34" charset="0"/>
              </a:rPr>
              <a:t> </a:t>
            </a:r>
            <a:r>
              <a:rPr kumimoji="1" lang="en-US" altLang="zh-CN" sz="1100" b="1" dirty="0">
                <a:solidFill>
                  <a:srgbClr val="000000">
                    <a:lumMod val="10000"/>
                  </a:srgbClr>
                </a:solidFill>
                <a:latin typeface="Cambria Math" panose="02040503050406030204" pitchFamily="18" charset="0"/>
                <a:ea typeface="Cambria Math" panose="02040503050406030204" pitchFamily="18" charset="0"/>
                <a:cs typeface="Arial" pitchFamily="34" charset="0"/>
              </a:rPr>
              <a:t>Stamp</a:t>
            </a:r>
            <a:endParaRPr kumimoji="1" lang="zh-CN" altLang="en-US" sz="1100" b="1" dirty="0" err="1">
              <a:solidFill>
                <a:srgbClr val="000000">
                  <a:lumMod val="10000"/>
                </a:srgbClr>
              </a:solidFill>
              <a:latin typeface="Cambria Math" panose="02040503050406030204" pitchFamily="18" charset="0"/>
              <a:cs typeface="Arial" pitchFamily="34" charset="0"/>
            </a:endParaRPr>
          </a:p>
        </p:txBody>
      </p:sp>
      <p:sp>
        <p:nvSpPr>
          <p:cNvPr id="25" name="矩形 24">
            <a:extLst>
              <a:ext uri="{FF2B5EF4-FFF2-40B4-BE49-F238E27FC236}">
                <a16:creationId xmlns:a16="http://schemas.microsoft.com/office/drawing/2014/main" id="{759D6AF9-5BE7-3242-A5E5-E40F5E0B3192}"/>
              </a:ext>
            </a:extLst>
          </p:cNvPr>
          <p:cNvSpPr/>
          <p:nvPr/>
        </p:nvSpPr>
        <p:spPr>
          <a:xfrm>
            <a:off x="2035087" y="4570243"/>
            <a:ext cx="1122710" cy="226593"/>
          </a:xfrm>
          <a:prstGeom prst="rect">
            <a:avLst/>
          </a:prstGeom>
          <a:solidFill>
            <a:schemeClr val="bg2">
              <a:lumMod val="60000"/>
              <a:lumOff val="40000"/>
              <a:alpha val="2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5" tIns="73135" rIns="73135" bIns="73135" numCol="1" spcCol="0" rtlCol="0" fromWordArt="0" anchor="ctr" anchorCtr="0" forceAA="0" compatLnSpc="1">
            <a:prstTxWarp prst="textNoShape">
              <a:avLst/>
            </a:prstTxWarp>
            <a:noAutofit/>
          </a:bodyPr>
          <a:lstStyle/>
          <a:p>
            <a:pPr algn="ctr" defTabSz="957733">
              <a:lnSpc>
                <a:spcPct val="90000"/>
              </a:lnSpc>
              <a:spcBef>
                <a:spcPts val="900"/>
              </a:spcBef>
            </a:pPr>
            <a:r>
              <a:rPr kumimoji="1" lang="en-US" altLang="zh-CN" sz="1100" b="1" dirty="0">
                <a:solidFill>
                  <a:srgbClr val="000000">
                    <a:lumMod val="10000"/>
                  </a:srgbClr>
                </a:solidFill>
                <a:latin typeface="Cambria Math" panose="02040503050406030204" pitchFamily="18" charset="0"/>
                <a:ea typeface="Cambria Math" panose="02040503050406030204" pitchFamily="18" charset="0"/>
                <a:cs typeface="Arial" pitchFamily="34" charset="0"/>
              </a:rPr>
              <a:t>Residence Time</a:t>
            </a:r>
            <a:endParaRPr kumimoji="1" lang="zh-CN" altLang="en-US" sz="1100" b="1" dirty="0" err="1">
              <a:solidFill>
                <a:srgbClr val="000000">
                  <a:lumMod val="10000"/>
                </a:srgbClr>
              </a:solidFill>
              <a:latin typeface="Cambria Math" panose="02040503050406030204" pitchFamily="18" charset="0"/>
              <a:cs typeface="Arial" pitchFamily="34" charset="0"/>
            </a:endParaRPr>
          </a:p>
        </p:txBody>
      </p:sp>
      <p:pic>
        <p:nvPicPr>
          <p:cNvPr id="26" name="图片 25">
            <a:extLst>
              <a:ext uri="{FF2B5EF4-FFF2-40B4-BE49-F238E27FC236}">
                <a16:creationId xmlns:a16="http://schemas.microsoft.com/office/drawing/2014/main" id="{6BFA0F1E-B7AF-4D4E-A969-BA7DFF003433}"/>
              </a:ext>
            </a:extLst>
          </p:cNvPr>
          <p:cNvPicPr>
            <a:picLocks noChangeAspect="1"/>
          </p:cNvPicPr>
          <p:nvPr/>
        </p:nvPicPr>
        <p:blipFill>
          <a:blip r:embed="rId6"/>
          <a:stretch>
            <a:fillRect/>
          </a:stretch>
        </p:blipFill>
        <p:spPr>
          <a:xfrm>
            <a:off x="820639" y="4862139"/>
            <a:ext cx="2294359" cy="1589147"/>
          </a:xfrm>
          <a:prstGeom prst="rect">
            <a:avLst/>
          </a:prstGeom>
        </p:spPr>
      </p:pic>
      <p:pic>
        <p:nvPicPr>
          <p:cNvPr id="28" name="图片 27">
            <a:extLst>
              <a:ext uri="{FF2B5EF4-FFF2-40B4-BE49-F238E27FC236}">
                <a16:creationId xmlns:a16="http://schemas.microsoft.com/office/drawing/2014/main" id="{623BFD61-5C45-2A46-A388-2BB5A4942FD3}"/>
              </a:ext>
            </a:extLst>
          </p:cNvPr>
          <p:cNvPicPr>
            <a:picLocks noChangeAspect="1"/>
          </p:cNvPicPr>
          <p:nvPr/>
        </p:nvPicPr>
        <p:blipFill>
          <a:blip r:embed="rId7"/>
          <a:stretch>
            <a:fillRect/>
          </a:stretch>
        </p:blipFill>
        <p:spPr>
          <a:xfrm>
            <a:off x="4551639" y="4761274"/>
            <a:ext cx="2338912" cy="1730342"/>
          </a:xfrm>
          <a:prstGeom prst="rect">
            <a:avLst/>
          </a:prstGeom>
        </p:spPr>
      </p:pic>
      <p:pic>
        <p:nvPicPr>
          <p:cNvPr id="29" name="图片 28">
            <a:extLst>
              <a:ext uri="{FF2B5EF4-FFF2-40B4-BE49-F238E27FC236}">
                <a16:creationId xmlns:a16="http://schemas.microsoft.com/office/drawing/2014/main" id="{4FC8A066-492C-4947-A44A-9DD435BF71D7}"/>
              </a:ext>
            </a:extLst>
          </p:cNvPr>
          <p:cNvPicPr>
            <a:picLocks noChangeAspect="1"/>
          </p:cNvPicPr>
          <p:nvPr/>
        </p:nvPicPr>
        <p:blipFill>
          <a:blip r:embed="rId8"/>
          <a:stretch>
            <a:fillRect/>
          </a:stretch>
        </p:blipFill>
        <p:spPr>
          <a:xfrm>
            <a:off x="8361421" y="4623965"/>
            <a:ext cx="2347912" cy="1901928"/>
          </a:xfrm>
          <a:prstGeom prst="rect">
            <a:avLst/>
          </a:prstGeom>
        </p:spPr>
      </p:pic>
      <p:sp>
        <p:nvSpPr>
          <p:cNvPr id="30" name="五边形 29">
            <a:extLst>
              <a:ext uri="{FF2B5EF4-FFF2-40B4-BE49-F238E27FC236}">
                <a16:creationId xmlns:a16="http://schemas.microsoft.com/office/drawing/2014/main" id="{441D80BA-A0C2-3A4A-8450-4EE8B521DD9E}"/>
              </a:ext>
            </a:extLst>
          </p:cNvPr>
          <p:cNvSpPr/>
          <p:nvPr/>
        </p:nvSpPr>
        <p:spPr>
          <a:xfrm>
            <a:off x="8267605" y="3965175"/>
            <a:ext cx="2676005" cy="383582"/>
          </a:xfrm>
          <a:prstGeom prst="homePlate">
            <a:avLst/>
          </a:prstGeom>
          <a:noFill/>
          <a:ln w="6350" cap="flat">
            <a:solidFill>
              <a:schemeClr val="accent3">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5" tIns="73135" rIns="73135" bIns="73135" numCol="1" spcCol="0" rtlCol="0" fromWordArt="0" anchor="ctr" anchorCtr="0" forceAA="0" compatLnSpc="1">
            <a:prstTxWarp prst="textNoShape">
              <a:avLst/>
            </a:prstTxWarp>
            <a:noAutofit/>
          </a:bodyPr>
          <a:lstStyle/>
          <a:p>
            <a:pPr algn="ctr" defTabSz="957733"/>
            <a:r>
              <a:rPr lang="en-US" altLang="zh-CN" sz="1400" b="1" dirty="0">
                <a:solidFill>
                  <a:srgbClr val="4E0C0C"/>
                </a:solidFill>
                <a:latin typeface="Cambria Math" panose="02040503050406030204" pitchFamily="18" charset="0"/>
              </a:rPr>
              <a:t>Heat</a:t>
            </a:r>
            <a:r>
              <a:rPr lang="zh-CN" altLang="en-US" sz="1400" b="1" dirty="0">
                <a:solidFill>
                  <a:srgbClr val="4E0C0C"/>
                </a:solidFill>
                <a:latin typeface="Cambria Math" panose="02040503050406030204" pitchFamily="18" charset="0"/>
              </a:rPr>
              <a:t> </a:t>
            </a:r>
            <a:r>
              <a:rPr lang="en-US" altLang="zh-CN" sz="1400" b="1" dirty="0">
                <a:solidFill>
                  <a:srgbClr val="4E0C0C"/>
                </a:solidFill>
                <a:latin typeface="Cambria Math" panose="02040503050406030204" pitchFamily="18" charset="0"/>
              </a:rPr>
              <a:t>Map</a:t>
            </a:r>
            <a:endParaRPr lang="zh-CN" altLang="zh-CN" sz="1400" b="1" dirty="0">
              <a:solidFill>
                <a:srgbClr val="4E0C0C"/>
              </a:solidFill>
              <a:latin typeface="Cambria Math" panose="02040503050406030204" pitchFamily="18" charset="0"/>
            </a:endParaRPr>
          </a:p>
        </p:txBody>
      </p:sp>
      <p:cxnSp>
        <p:nvCxnSpPr>
          <p:cNvPr id="34" name="直线箭头连接符 33">
            <a:extLst>
              <a:ext uri="{FF2B5EF4-FFF2-40B4-BE49-F238E27FC236}">
                <a16:creationId xmlns:a16="http://schemas.microsoft.com/office/drawing/2014/main" id="{699FEB21-F067-EC4E-86C9-7BBB41E75BF0}"/>
              </a:ext>
            </a:extLst>
          </p:cNvPr>
          <p:cNvCxnSpPr/>
          <p:nvPr/>
        </p:nvCxnSpPr>
        <p:spPr>
          <a:xfrm>
            <a:off x="3461096" y="5319274"/>
            <a:ext cx="467944" cy="0"/>
          </a:xfrm>
          <a:prstGeom prst="straightConnector1">
            <a:avLst/>
          </a:prstGeom>
          <a:ln w="28575" cap="flat">
            <a:solidFill>
              <a:schemeClr val="accent3">
                <a:lumMod val="50000"/>
              </a:schemeClr>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C8547180-4687-4240-BAE0-0E21497C3F4D}"/>
              </a:ext>
            </a:extLst>
          </p:cNvPr>
          <p:cNvCxnSpPr/>
          <p:nvPr/>
        </p:nvCxnSpPr>
        <p:spPr>
          <a:xfrm>
            <a:off x="7429081" y="2550365"/>
            <a:ext cx="467944" cy="0"/>
          </a:xfrm>
          <a:prstGeom prst="straightConnector1">
            <a:avLst/>
          </a:prstGeom>
          <a:ln w="28575" cap="flat">
            <a:solidFill>
              <a:schemeClr val="accent3">
                <a:lumMod val="50000"/>
              </a:schemeClr>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1274DBDC-0195-0C49-95C1-0AE5C82EABEF}"/>
              </a:ext>
            </a:extLst>
          </p:cNvPr>
          <p:cNvSpPr txBox="1"/>
          <p:nvPr/>
        </p:nvSpPr>
        <p:spPr>
          <a:xfrm>
            <a:off x="7439747" y="2219339"/>
            <a:ext cx="538484" cy="193854"/>
          </a:xfrm>
          <a:prstGeom prst="rect">
            <a:avLst/>
          </a:prstGeom>
          <a:noFill/>
          <a:ln w="6350" cap="flat">
            <a:noFill/>
            <a:miter lim="800000"/>
          </a:ln>
        </p:spPr>
        <p:txBody>
          <a:bodyPr wrap="none" lIns="0" tIns="0" rIns="0" bIns="0" rtlCol="0" anchor="t" anchorCtr="0">
            <a:spAutoFit/>
          </a:bodyPr>
          <a:lstStyle/>
          <a:p>
            <a:pPr defTabSz="957733">
              <a:lnSpc>
                <a:spcPct val="90000"/>
              </a:lnSpc>
              <a:spcBef>
                <a:spcPts val="600"/>
              </a:spcBef>
              <a:buClr>
                <a:srgbClr val="9B1717"/>
              </a:buClr>
            </a:pPr>
            <a:r>
              <a:rPr kumimoji="1" lang="en-US" altLang="zh-CN" sz="1400" b="1" dirty="0">
                <a:solidFill>
                  <a:srgbClr val="000000"/>
                </a:solidFill>
                <a:latin typeface="Cambria Math" panose="02040503050406030204" pitchFamily="18" charset="0"/>
                <a:ea typeface="Cambria Math" panose="02040503050406030204" pitchFamily="18" charset="0"/>
                <a:cs typeface="Arial" pitchFamily="34" charset="0"/>
              </a:rPr>
              <a:t>Plot ( )</a:t>
            </a:r>
            <a:endParaRPr kumimoji="1" lang="zh-CN" altLang="en-US" sz="1400" b="1" dirty="0">
              <a:solidFill>
                <a:srgbClr val="000000"/>
              </a:solidFill>
              <a:latin typeface="Cambria Math" panose="02040503050406030204" pitchFamily="18" charset="0"/>
              <a:cs typeface="Arial" pitchFamily="34" charset="0"/>
            </a:endParaRPr>
          </a:p>
        </p:txBody>
      </p:sp>
      <p:sp>
        <p:nvSpPr>
          <p:cNvPr id="49" name="矩形 48">
            <a:extLst>
              <a:ext uri="{FF2B5EF4-FFF2-40B4-BE49-F238E27FC236}">
                <a16:creationId xmlns:a16="http://schemas.microsoft.com/office/drawing/2014/main" id="{E447725C-4148-3E4D-8097-83218E59CB48}"/>
              </a:ext>
            </a:extLst>
          </p:cNvPr>
          <p:cNvSpPr/>
          <p:nvPr/>
        </p:nvSpPr>
        <p:spPr>
          <a:xfrm>
            <a:off x="7315023" y="4639153"/>
            <a:ext cx="821954" cy="1938543"/>
          </a:xfrm>
          <a:prstGeom prst="rect">
            <a:avLst/>
          </a:prstGeom>
        </p:spPr>
        <p:txBody>
          <a:bodyPr wrap="square">
            <a:spAutoFit/>
          </a:bodyPr>
          <a:lstStyle/>
          <a:p>
            <a:pPr marL="35993" indent="-35993" defTabSz="957733">
              <a:buFont typeface="Arial" panose="020B0604020202020204" pitchFamily="34" charset="0"/>
              <a:buChar char="•"/>
            </a:pPr>
            <a:r>
              <a:rPr lang="zh-CN" altLang="en-US" sz="1200" dirty="0">
                <a:solidFill>
                  <a:srgbClr val="000000"/>
                </a:solidFill>
                <a:latin typeface="Cambria Math" panose="02040503050406030204" pitchFamily="18" charset="0"/>
              </a:rPr>
              <a:t>Overlay circles</a:t>
            </a:r>
            <a:endParaRPr lang="en-US" altLang="zh-CN" sz="1200" dirty="0">
              <a:solidFill>
                <a:srgbClr val="000000"/>
              </a:solidFill>
              <a:latin typeface="Cambria Math" panose="02040503050406030204" pitchFamily="18" charset="0"/>
            </a:endParaRPr>
          </a:p>
          <a:p>
            <a:pPr marL="35993" indent="-35993" defTabSz="957733">
              <a:buFont typeface="Arial" panose="020B0604020202020204" pitchFamily="34" charset="0"/>
              <a:buChar char="•"/>
            </a:pPr>
            <a:endParaRPr lang="en-US" altLang="zh-CN" sz="1200" dirty="0">
              <a:solidFill>
                <a:srgbClr val="000000"/>
              </a:solidFill>
              <a:latin typeface="Cambria Math" panose="02040503050406030204" pitchFamily="18" charset="0"/>
            </a:endParaRPr>
          </a:p>
          <a:p>
            <a:pPr marL="35993" indent="-35993" defTabSz="957733">
              <a:buFont typeface="Arial" panose="020B0604020202020204" pitchFamily="34" charset="0"/>
              <a:buChar char="•"/>
            </a:pPr>
            <a:endParaRPr lang="en-US" altLang="zh-CN" sz="1200" dirty="0">
              <a:solidFill>
                <a:srgbClr val="000000"/>
              </a:solidFill>
              <a:latin typeface="Cambria Math" panose="02040503050406030204" pitchFamily="18" charset="0"/>
            </a:endParaRPr>
          </a:p>
          <a:p>
            <a:pPr marL="35993" indent="-35993" defTabSz="957733">
              <a:buFont typeface="Arial" panose="020B0604020202020204" pitchFamily="34" charset="0"/>
              <a:buChar char="•"/>
            </a:pPr>
            <a:r>
              <a:rPr lang="zh-CN" altLang="en-US" sz="1200" dirty="0">
                <a:solidFill>
                  <a:srgbClr val="000000"/>
                </a:solidFill>
                <a:latin typeface="Cambria Math" panose="02040503050406030204" pitchFamily="18" charset="0"/>
              </a:rPr>
              <a:t>Color mapping with intensity chromatography</a:t>
            </a:r>
          </a:p>
        </p:txBody>
      </p:sp>
      <p:cxnSp>
        <p:nvCxnSpPr>
          <p:cNvPr id="50" name="直线箭头连接符 49">
            <a:extLst>
              <a:ext uri="{FF2B5EF4-FFF2-40B4-BE49-F238E27FC236}">
                <a16:creationId xmlns:a16="http://schemas.microsoft.com/office/drawing/2014/main" id="{96EE5B0D-BF5F-5147-8998-1D3DDC2CAFDE}"/>
              </a:ext>
            </a:extLst>
          </p:cNvPr>
          <p:cNvCxnSpPr/>
          <p:nvPr/>
        </p:nvCxnSpPr>
        <p:spPr>
          <a:xfrm>
            <a:off x="7485064" y="5319274"/>
            <a:ext cx="467944" cy="0"/>
          </a:xfrm>
          <a:prstGeom prst="straightConnector1">
            <a:avLst/>
          </a:prstGeom>
          <a:ln w="28575" cap="flat">
            <a:solidFill>
              <a:schemeClr val="accent3">
                <a:lumMod val="50000"/>
              </a:schemeClr>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0E44D465-D1B9-4C4B-83C8-E7E190EB810E}"/>
              </a:ext>
            </a:extLst>
          </p:cNvPr>
          <p:cNvSpPr txBox="1"/>
          <p:nvPr/>
        </p:nvSpPr>
        <p:spPr>
          <a:xfrm>
            <a:off x="4620792" y="4556072"/>
            <a:ext cx="1371405" cy="166161"/>
          </a:xfrm>
          <a:prstGeom prst="rect">
            <a:avLst/>
          </a:prstGeom>
          <a:noFill/>
          <a:ln w="6350" cap="flat">
            <a:noFill/>
            <a:miter lim="800000"/>
          </a:ln>
        </p:spPr>
        <p:txBody>
          <a:bodyPr wrap="none" lIns="0" tIns="0" rIns="0" bIns="0" rtlCol="0" anchor="t" anchorCtr="0">
            <a:spAutoFit/>
          </a:bodyPr>
          <a:lstStyle/>
          <a:p>
            <a:pPr marL="285693" indent="-285693" defTabSz="957733">
              <a:lnSpc>
                <a:spcPct val="90000"/>
              </a:lnSpc>
              <a:spcBef>
                <a:spcPts val="600"/>
              </a:spcBef>
              <a:buClr>
                <a:srgbClr val="9B1717"/>
              </a:buClr>
              <a:buFont typeface="Arial" panose="020B0604020202020204" pitchFamily="34" charset="0"/>
              <a:buChar char="•"/>
            </a:pPr>
            <a:r>
              <a:rPr kumimoji="1" lang="en-US" altLang="zh-CN" sz="1200" dirty="0" err="1">
                <a:solidFill>
                  <a:srgbClr val="000000"/>
                </a:solidFill>
                <a:latin typeface="Cambria Math" panose="02040503050406030204" pitchFamily="18" charset="0"/>
                <a:ea typeface="Cambria Math" panose="02040503050406030204" pitchFamily="18" charset="0"/>
                <a:cs typeface="Arial" pitchFamily="34" charset="0"/>
              </a:rPr>
              <a:t>radialGradient</a:t>
            </a:r>
            <a:r>
              <a:rPr kumimoji="1" lang="en-US" altLang="zh-CN" sz="1200" dirty="0">
                <a:solidFill>
                  <a:srgbClr val="000000"/>
                </a:solidFill>
                <a:latin typeface="Cambria Math" panose="02040503050406030204" pitchFamily="18" charset="0"/>
                <a:ea typeface="Cambria Math" panose="02040503050406030204" pitchFamily="18" charset="0"/>
                <a:cs typeface="Arial" pitchFamily="34" charset="0"/>
              </a:rPr>
              <a:t>()</a:t>
            </a:r>
            <a:endParaRPr kumimoji="1" lang="zh-CN" altLang="en-US" sz="1200" dirty="0">
              <a:solidFill>
                <a:srgbClr val="000000"/>
              </a:solidFill>
              <a:latin typeface="Cambria Math" panose="02040503050406030204" pitchFamily="18" charset="0"/>
              <a:cs typeface="Arial" pitchFamily="34" charset="0"/>
            </a:endParaRPr>
          </a:p>
        </p:txBody>
      </p:sp>
      <p:sp>
        <p:nvSpPr>
          <p:cNvPr id="55" name="文本框 54">
            <a:extLst>
              <a:ext uri="{FF2B5EF4-FFF2-40B4-BE49-F238E27FC236}">
                <a16:creationId xmlns:a16="http://schemas.microsoft.com/office/drawing/2014/main" id="{C1591E67-624B-FF4F-9EB8-41E8CB9E25F1}"/>
              </a:ext>
            </a:extLst>
          </p:cNvPr>
          <p:cNvSpPr txBox="1"/>
          <p:nvPr/>
        </p:nvSpPr>
        <p:spPr>
          <a:xfrm>
            <a:off x="4590399" y="1667491"/>
            <a:ext cx="1413843" cy="166161"/>
          </a:xfrm>
          <a:prstGeom prst="rect">
            <a:avLst/>
          </a:prstGeom>
          <a:noFill/>
          <a:ln w="6350" cap="flat">
            <a:noFill/>
            <a:miter lim="800000"/>
          </a:ln>
        </p:spPr>
        <p:txBody>
          <a:bodyPr wrap="none" lIns="0" tIns="0" rIns="0" bIns="0" rtlCol="0" anchor="t" anchorCtr="0">
            <a:spAutoFit/>
          </a:bodyPr>
          <a:lstStyle/>
          <a:p>
            <a:pPr marL="285693" indent="-285693" defTabSz="957733">
              <a:lnSpc>
                <a:spcPct val="90000"/>
              </a:lnSpc>
              <a:spcBef>
                <a:spcPts val="600"/>
              </a:spcBef>
              <a:buClr>
                <a:srgbClr val="9B1717"/>
              </a:buClr>
              <a:buFont typeface="Arial" panose="020B0604020202020204" pitchFamily="34" charset="0"/>
              <a:buChar char="•"/>
            </a:pPr>
            <a:r>
              <a:rPr kumimoji="1" lang="en-US" altLang="zh-CN" sz="1200" dirty="0">
                <a:ln w="0"/>
                <a:solidFill>
                  <a:srgbClr val="000000"/>
                </a:solidFill>
                <a:effectLst>
                  <a:outerShdw blurRad="38100" dist="19050" dir="2700000" algn="tl" rotWithShape="0">
                    <a:srgbClr val="000000">
                      <a:alpha val="40000"/>
                    </a:srgbClr>
                  </a:outerShdw>
                </a:effectLst>
                <a:latin typeface="Cambria Math" panose="02040503050406030204" pitchFamily="18" charset="0"/>
                <a:ea typeface="Cambria Math" panose="02040503050406030204" pitchFamily="18" charset="0"/>
                <a:cs typeface="Arial" pitchFamily="34" charset="0"/>
              </a:rPr>
              <a:t>transformation()</a:t>
            </a:r>
            <a:endParaRPr kumimoji="1" lang="zh-CN" altLang="en-US" sz="1200" dirty="0">
              <a:ln w="0"/>
              <a:solidFill>
                <a:srgbClr val="000000"/>
              </a:solidFill>
              <a:effectLst>
                <a:outerShdw blurRad="38100" dist="19050" dir="2700000" algn="tl" rotWithShape="0">
                  <a:srgbClr val="000000">
                    <a:alpha val="40000"/>
                  </a:srgbClr>
                </a:outerShdw>
              </a:effectLst>
              <a:latin typeface="Cambria Math" panose="02040503050406030204" pitchFamily="18" charset="0"/>
              <a:cs typeface="Arial" pitchFamily="34" charset="0"/>
            </a:endParaRPr>
          </a:p>
        </p:txBody>
      </p:sp>
      <p:sp>
        <p:nvSpPr>
          <p:cNvPr id="57" name="矩形 56">
            <a:extLst>
              <a:ext uri="{FF2B5EF4-FFF2-40B4-BE49-F238E27FC236}">
                <a16:creationId xmlns:a16="http://schemas.microsoft.com/office/drawing/2014/main" id="{8E8A536B-3A20-424F-AF35-C661CAC9FE4A}"/>
              </a:ext>
            </a:extLst>
          </p:cNvPr>
          <p:cNvSpPr/>
          <p:nvPr/>
        </p:nvSpPr>
        <p:spPr>
          <a:xfrm>
            <a:off x="4819609" y="5298653"/>
            <a:ext cx="1627061" cy="127728"/>
          </a:xfrm>
          <a:prstGeom prst="rect">
            <a:avLst/>
          </a:prstGeom>
          <a:solidFill>
            <a:srgbClr val="2D2D2D"/>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5" tIns="73135" rIns="73135" bIns="73135" numCol="1" spcCol="0" rtlCol="0" fromWordArt="0" anchor="ctr" anchorCtr="0" forceAA="0" compatLnSpc="1">
            <a:prstTxWarp prst="textNoShape">
              <a:avLst/>
            </a:prstTxWarp>
            <a:noAutofit/>
          </a:bodyPr>
          <a:lstStyle/>
          <a:p>
            <a:pPr algn="ctr" defTabSz="957733">
              <a:lnSpc>
                <a:spcPct val="90000"/>
              </a:lnSpc>
              <a:spcBef>
                <a:spcPts val="900"/>
              </a:spcBef>
            </a:pPr>
            <a:endParaRPr kumimoji="1" lang="zh-CN" altLang="en-US" sz="1400" dirty="0" err="1">
              <a:solidFill>
                <a:srgbClr val="FFFFFF"/>
              </a:solidFill>
              <a:cs typeface="Arial" pitchFamily="34" charset="0"/>
            </a:endParaRPr>
          </a:p>
        </p:txBody>
      </p:sp>
      <p:sp>
        <p:nvSpPr>
          <p:cNvPr id="58" name="矩形 57">
            <a:extLst>
              <a:ext uri="{FF2B5EF4-FFF2-40B4-BE49-F238E27FC236}">
                <a16:creationId xmlns:a16="http://schemas.microsoft.com/office/drawing/2014/main" id="{9D1DEAD4-05E7-A345-A870-D1E660E43731}"/>
              </a:ext>
            </a:extLst>
          </p:cNvPr>
          <p:cNvSpPr/>
          <p:nvPr/>
        </p:nvSpPr>
        <p:spPr>
          <a:xfrm>
            <a:off x="4812180" y="5887576"/>
            <a:ext cx="1627061" cy="127728"/>
          </a:xfrm>
          <a:prstGeom prst="rect">
            <a:avLst/>
          </a:prstGeom>
          <a:solidFill>
            <a:srgbClr val="2D2D2D"/>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5" tIns="73135" rIns="73135" bIns="73135" numCol="1" spcCol="0" rtlCol="0" fromWordArt="0" anchor="ctr" anchorCtr="0" forceAA="0" compatLnSpc="1">
            <a:prstTxWarp prst="textNoShape">
              <a:avLst/>
            </a:prstTxWarp>
            <a:noAutofit/>
          </a:bodyPr>
          <a:lstStyle/>
          <a:p>
            <a:pPr algn="ctr" defTabSz="957733">
              <a:lnSpc>
                <a:spcPct val="90000"/>
              </a:lnSpc>
              <a:spcBef>
                <a:spcPts val="900"/>
              </a:spcBef>
            </a:pPr>
            <a:endParaRPr kumimoji="1" lang="zh-CN" altLang="en-US" sz="1400" dirty="0" err="1">
              <a:solidFill>
                <a:srgbClr val="FFFFFF"/>
              </a:solidFill>
              <a:cs typeface="Arial" pitchFamily="34" charset="0"/>
            </a:endParaRPr>
          </a:p>
        </p:txBody>
      </p:sp>
      <p:sp>
        <p:nvSpPr>
          <p:cNvPr id="59" name="矩形 58">
            <a:extLst>
              <a:ext uri="{FF2B5EF4-FFF2-40B4-BE49-F238E27FC236}">
                <a16:creationId xmlns:a16="http://schemas.microsoft.com/office/drawing/2014/main" id="{C1A51CD0-ACEE-1342-A967-D07E7A54B59F}"/>
              </a:ext>
            </a:extLst>
          </p:cNvPr>
          <p:cNvSpPr/>
          <p:nvPr/>
        </p:nvSpPr>
        <p:spPr>
          <a:xfrm>
            <a:off x="4781602" y="6258577"/>
            <a:ext cx="1627061" cy="127728"/>
          </a:xfrm>
          <a:prstGeom prst="rect">
            <a:avLst/>
          </a:prstGeom>
          <a:solidFill>
            <a:srgbClr val="2D2D2D"/>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5" tIns="73135" rIns="73135" bIns="73135" numCol="1" spcCol="0" rtlCol="0" fromWordArt="0" anchor="ctr" anchorCtr="0" forceAA="0" compatLnSpc="1">
            <a:prstTxWarp prst="textNoShape">
              <a:avLst/>
            </a:prstTxWarp>
            <a:noAutofit/>
          </a:bodyPr>
          <a:lstStyle/>
          <a:p>
            <a:pPr algn="ctr" defTabSz="957733">
              <a:lnSpc>
                <a:spcPct val="90000"/>
              </a:lnSpc>
              <a:spcBef>
                <a:spcPts val="900"/>
              </a:spcBef>
            </a:pPr>
            <a:endParaRPr kumimoji="1" lang="zh-CN" altLang="en-US" sz="1400" dirty="0" err="1">
              <a:solidFill>
                <a:srgbClr val="FFFFFF"/>
              </a:solidFill>
              <a:cs typeface="Arial" pitchFamily="34" charset="0"/>
            </a:endParaRPr>
          </a:p>
        </p:txBody>
      </p:sp>
    </p:spTree>
    <p:extLst>
      <p:ext uri="{BB962C8B-B14F-4D97-AF65-F5344CB8AC3E}">
        <p14:creationId xmlns:p14="http://schemas.microsoft.com/office/powerpoint/2010/main" val="240619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_矩形 2">
            <a:extLst>
              <a:ext uri="{FF2B5EF4-FFF2-40B4-BE49-F238E27FC236}">
                <a16:creationId xmlns:a16="http://schemas.microsoft.com/office/drawing/2014/main" id="{DE7714CF-4288-4227-BA0F-A241C26A7CF5}"/>
              </a:ext>
            </a:extLst>
          </p:cNvPr>
          <p:cNvSpPr/>
          <p:nvPr>
            <p:custDataLst>
              <p:tags r:id="rId2"/>
            </p:custDataLst>
          </p:nvPr>
        </p:nvSpPr>
        <p:spPr>
          <a:xfrm>
            <a:off x="2667001" y="2890839"/>
            <a:ext cx="1179910" cy="1152525"/>
          </a:xfrm>
          <a:prstGeom prst="rect">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en-US" altLang="zh-CN" sz="4500" dirty="0">
                <a:solidFill>
                  <a:srgbClr val="FCFCFC"/>
                </a:solidFill>
                <a:latin typeface="Gungsuh" panose="02030600000101010101" pitchFamily="18" charset="-127"/>
              </a:rPr>
              <a:t>01</a:t>
            </a:r>
            <a:endParaRPr lang="zh-CN" altLang="en-US" sz="4500" dirty="0">
              <a:solidFill>
                <a:srgbClr val="FCFCFC"/>
              </a:solidFill>
              <a:latin typeface="Gungsuh" panose="02030600000101010101" pitchFamily="18" charset="-127"/>
            </a:endParaRPr>
          </a:p>
        </p:txBody>
      </p:sp>
      <p:sp>
        <p:nvSpPr>
          <p:cNvPr id="4" name="PA_文本框 3">
            <a:extLst>
              <a:ext uri="{FF2B5EF4-FFF2-40B4-BE49-F238E27FC236}">
                <a16:creationId xmlns:a16="http://schemas.microsoft.com/office/drawing/2014/main" id="{92CF3A66-E572-4B18-A5C8-065820B5702B}"/>
              </a:ext>
            </a:extLst>
          </p:cNvPr>
          <p:cNvSpPr txBox="1"/>
          <p:nvPr>
            <p:custDataLst>
              <p:tags r:id="rId3"/>
            </p:custDataLst>
          </p:nvPr>
        </p:nvSpPr>
        <p:spPr>
          <a:xfrm>
            <a:off x="2619377" y="2902744"/>
            <a:ext cx="1227535" cy="300038"/>
          </a:xfrm>
          <a:prstGeom prst="rect">
            <a:avLst/>
          </a:prstGeom>
          <a:noFill/>
        </p:spPr>
        <p:txBody>
          <a:bodyPr lIns="0" rIns="0"/>
          <a:lstStyle/>
          <a:p>
            <a:pPr algn="r">
              <a:defRPr/>
            </a:pPr>
            <a:r>
              <a:rPr lang="en-US" altLang="zh-CN" sz="1500" spc="375" dirty="0">
                <a:solidFill>
                  <a:srgbClr val="FCFCFC"/>
                </a:solidFill>
                <a:latin typeface="Gungsuh" panose="02030600000101010101" pitchFamily="18" charset="-127"/>
              </a:rPr>
              <a:t>PART</a:t>
            </a:r>
            <a:endParaRPr lang="zh-CN" altLang="en-US" sz="1500" spc="375" dirty="0">
              <a:solidFill>
                <a:srgbClr val="FCFCFC"/>
              </a:solidFill>
              <a:latin typeface="Gungsuh" panose="02030600000101010101" pitchFamily="18" charset="-127"/>
            </a:endParaRPr>
          </a:p>
        </p:txBody>
      </p:sp>
      <p:sp>
        <p:nvSpPr>
          <p:cNvPr id="5" name="PA_文本框 4">
            <a:extLst>
              <a:ext uri="{FF2B5EF4-FFF2-40B4-BE49-F238E27FC236}">
                <a16:creationId xmlns:a16="http://schemas.microsoft.com/office/drawing/2014/main" id="{B1ACFA47-5D0F-4092-9710-34F09863DC97}"/>
              </a:ext>
            </a:extLst>
          </p:cNvPr>
          <p:cNvSpPr txBox="1"/>
          <p:nvPr>
            <p:custDataLst>
              <p:tags r:id="rId4"/>
            </p:custDataLst>
          </p:nvPr>
        </p:nvSpPr>
        <p:spPr>
          <a:xfrm>
            <a:off x="1821595" y="2890837"/>
            <a:ext cx="7703405" cy="852488"/>
          </a:xfrm>
          <a:prstGeom prst="rect">
            <a:avLst/>
          </a:prstGeom>
          <a:noFill/>
        </p:spPr>
        <p:txBody>
          <a:bodyPr rIns="270000">
            <a:normAutofit fontScale="77500" lnSpcReduction="20000"/>
          </a:bodyPr>
          <a:lstStyle/>
          <a:p>
            <a:pPr algn="r">
              <a:defRPr/>
            </a:pPr>
            <a:r>
              <a:rPr lang="en-US" altLang="zh-CN" sz="3600" dirty="0">
                <a:solidFill>
                  <a:srgbClr val="C00000"/>
                </a:solidFill>
                <a:latin typeface="Palatino Linotype" charset="0"/>
                <a:ea typeface="Palatino Linotype" charset="0"/>
                <a:cs typeface="Palatino Linotype" charset="0"/>
              </a:rPr>
              <a:t>Motivation</a:t>
            </a:r>
          </a:p>
          <a:p>
            <a:pPr algn="r">
              <a:defRPr/>
            </a:pPr>
            <a:r>
              <a:rPr lang="en-US" altLang="zh-CN" sz="3600" dirty="0">
                <a:solidFill>
                  <a:srgbClr val="C00000"/>
                </a:solidFill>
                <a:latin typeface="Palatino Linotype" charset="0"/>
                <a:ea typeface="Palatino Linotype" charset="0"/>
                <a:cs typeface="Palatino Linotype" charset="0"/>
              </a:rPr>
              <a:t>&amp;</a:t>
            </a:r>
            <a:r>
              <a:rPr lang="zh-CN" altLang="en-US" sz="3600" dirty="0">
                <a:solidFill>
                  <a:srgbClr val="C00000"/>
                </a:solidFill>
                <a:latin typeface="Palatino Linotype" charset="0"/>
                <a:ea typeface="Palatino Linotype" charset="0"/>
                <a:cs typeface="Palatino Linotype" charset="0"/>
              </a:rPr>
              <a:t> </a:t>
            </a:r>
            <a:r>
              <a:rPr lang="en-US" altLang="zh-CN" sz="3600" dirty="0">
                <a:solidFill>
                  <a:srgbClr val="C00000"/>
                </a:solidFill>
                <a:latin typeface="Palatino Linotype" charset="0"/>
                <a:ea typeface="Palatino Linotype" charset="0"/>
                <a:cs typeface="Palatino Linotype" charset="0"/>
              </a:rPr>
              <a:t>Our</a:t>
            </a:r>
            <a:r>
              <a:rPr lang="zh-CN" altLang="en-US" sz="3600" dirty="0">
                <a:solidFill>
                  <a:srgbClr val="C00000"/>
                </a:solidFill>
                <a:latin typeface="Palatino Linotype" charset="0"/>
                <a:ea typeface="Palatino Linotype" charset="0"/>
                <a:cs typeface="Palatino Linotype" charset="0"/>
              </a:rPr>
              <a:t> </a:t>
            </a:r>
            <a:r>
              <a:rPr lang="en-US" altLang="zh-CN" sz="3600" dirty="0">
                <a:solidFill>
                  <a:srgbClr val="C00000"/>
                </a:solidFill>
                <a:latin typeface="Palatino Linotype" charset="0"/>
                <a:ea typeface="Palatino Linotype" charset="0"/>
                <a:cs typeface="Palatino Linotype" charset="0"/>
              </a:rPr>
              <a:t>solution</a:t>
            </a:r>
          </a:p>
        </p:txBody>
      </p:sp>
      <p:cxnSp>
        <p:nvCxnSpPr>
          <p:cNvPr id="10" name="PA_直接连接符 9">
            <a:extLst>
              <a:ext uri="{FF2B5EF4-FFF2-40B4-BE49-F238E27FC236}">
                <a16:creationId xmlns:a16="http://schemas.microsoft.com/office/drawing/2014/main" id="{561E68A9-2C5E-454D-BB49-D6BFF6B5B250}"/>
              </a:ext>
            </a:extLst>
          </p:cNvPr>
          <p:cNvCxnSpPr>
            <a:cxnSpLocks/>
          </p:cNvCxnSpPr>
          <p:nvPr>
            <p:custDataLst>
              <p:tags r:id="rId5"/>
            </p:custDataLst>
          </p:nvPr>
        </p:nvCxnSpPr>
        <p:spPr>
          <a:xfrm>
            <a:off x="4136572" y="3743325"/>
            <a:ext cx="5388428"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8"/>
          <a:stretch>
            <a:fillRect/>
          </a:stretch>
        </p:blipFill>
        <p:spPr>
          <a:xfrm>
            <a:off x="9213009" y="571643"/>
            <a:ext cx="999862" cy="1016526"/>
          </a:xfrm>
          <a:prstGeom prst="rect">
            <a:avLst/>
          </a:prstGeom>
        </p:spPr>
      </p:pic>
    </p:spTree>
    <p:custDataLst>
      <p:tags r:id="rId1"/>
    </p:custDataLst>
    <p:extLst>
      <p:ext uri="{BB962C8B-B14F-4D97-AF65-F5344CB8AC3E}">
        <p14:creationId xmlns:p14="http://schemas.microsoft.com/office/powerpoint/2010/main" val="199881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par>
                                <p:cTn id="13" presetID="42"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par>
                                <p:cTn id="18" presetID="22" presetClass="entr" presetSubtype="8"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P spid="4"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a:extLst>
              <a:ext uri="{FF2B5EF4-FFF2-40B4-BE49-F238E27FC236}">
                <a16:creationId xmlns:a16="http://schemas.microsoft.com/office/drawing/2014/main" id="{D79C282E-1B93-C34C-AF39-051AE4D60157}"/>
              </a:ext>
            </a:extLst>
          </p:cNvPr>
          <p:cNvSpPr txBox="1"/>
          <p:nvPr/>
        </p:nvSpPr>
        <p:spPr>
          <a:xfrm>
            <a:off x="524527" y="4307554"/>
            <a:ext cx="4894867" cy="193854"/>
          </a:xfrm>
          <a:prstGeom prst="rect">
            <a:avLst/>
          </a:prstGeom>
          <a:noFill/>
          <a:ln w="6350" cap="flat">
            <a:solidFill>
              <a:schemeClr val="bg1">
                <a:lumMod val="75000"/>
              </a:schemeClr>
            </a:solidFill>
            <a:miter lim="800000"/>
          </a:ln>
        </p:spPr>
        <p:txBody>
          <a:bodyPr wrap="square" lIns="0" tIns="0" rIns="0" bIns="0" rtlCol="0" anchor="t" anchorCtr="0">
            <a:spAutoFit/>
          </a:bodyPr>
          <a:lstStyle/>
          <a:p>
            <a:pPr defTabSz="957733">
              <a:lnSpc>
                <a:spcPct val="90000"/>
              </a:lnSpc>
              <a:spcBef>
                <a:spcPts val="600"/>
              </a:spcBef>
              <a:buClr>
                <a:srgbClr val="9B1717"/>
              </a:buClr>
            </a:pPr>
            <a:endParaRPr kumimoji="1" lang="zh-CN" altLang="en-US" sz="1400" dirty="0">
              <a:solidFill>
                <a:srgbClr val="000000"/>
              </a:solidFill>
              <a:cs typeface="Arial" pitchFamily="34" charset="0"/>
            </a:endParaRPr>
          </a:p>
        </p:txBody>
      </p:sp>
      <p:sp>
        <p:nvSpPr>
          <p:cNvPr id="42" name="文本框 41">
            <a:extLst>
              <a:ext uri="{FF2B5EF4-FFF2-40B4-BE49-F238E27FC236}">
                <a16:creationId xmlns:a16="http://schemas.microsoft.com/office/drawing/2014/main" id="{4A685A92-E500-F544-92F7-B2BAF0F3722F}"/>
              </a:ext>
            </a:extLst>
          </p:cNvPr>
          <p:cNvSpPr txBox="1"/>
          <p:nvPr/>
        </p:nvSpPr>
        <p:spPr>
          <a:xfrm>
            <a:off x="539487" y="1557226"/>
            <a:ext cx="4679437" cy="193854"/>
          </a:xfrm>
          <a:prstGeom prst="rect">
            <a:avLst/>
          </a:prstGeom>
          <a:noFill/>
          <a:ln w="6350" cap="flat">
            <a:solidFill>
              <a:schemeClr val="bg1">
                <a:lumMod val="75000"/>
              </a:schemeClr>
            </a:solidFill>
            <a:miter lim="800000"/>
          </a:ln>
        </p:spPr>
        <p:txBody>
          <a:bodyPr wrap="square" lIns="0" tIns="0" rIns="0" bIns="0" rtlCol="0" anchor="t" anchorCtr="0">
            <a:spAutoFit/>
          </a:bodyPr>
          <a:lstStyle/>
          <a:p>
            <a:pPr defTabSz="957733">
              <a:lnSpc>
                <a:spcPct val="90000"/>
              </a:lnSpc>
              <a:spcBef>
                <a:spcPts val="600"/>
              </a:spcBef>
              <a:buClr>
                <a:srgbClr val="9B1717"/>
              </a:buClr>
            </a:pPr>
            <a:endParaRPr kumimoji="1" lang="zh-CN" altLang="en-US" sz="1400" dirty="0">
              <a:solidFill>
                <a:srgbClr val="000000"/>
              </a:solidFill>
              <a:cs typeface="Arial" pitchFamily="34" charset="0"/>
            </a:endParaRPr>
          </a:p>
        </p:txBody>
      </p:sp>
      <p:sp>
        <p:nvSpPr>
          <p:cNvPr id="2" name="标题 1"/>
          <p:cNvSpPr>
            <a:spLocks noGrp="1"/>
          </p:cNvSpPr>
          <p:nvPr>
            <p:ph type="title"/>
          </p:nvPr>
        </p:nvSpPr>
        <p:spPr>
          <a:xfrm>
            <a:off x="326009" y="296795"/>
            <a:ext cx="11531829" cy="611046"/>
          </a:xfrm>
        </p:spPr>
        <p:txBody>
          <a:bodyPr/>
          <a:lstStyle/>
          <a:p>
            <a:r>
              <a:rPr lang="en-US" altLang="zh-CN" dirty="0"/>
              <a:t>Data</a:t>
            </a:r>
            <a:r>
              <a:rPr lang="zh-CN" altLang="en-US" dirty="0"/>
              <a:t> </a:t>
            </a:r>
            <a:r>
              <a:rPr lang="en-US" altLang="zh-CN" dirty="0"/>
              <a:t>Visualization: Multi customer shopping track</a:t>
            </a:r>
            <a:endParaRPr lang="en-US" dirty="0"/>
          </a:p>
        </p:txBody>
      </p:sp>
      <p:pic>
        <p:nvPicPr>
          <p:cNvPr id="31" name="图片 30">
            <a:extLst>
              <a:ext uri="{FF2B5EF4-FFF2-40B4-BE49-F238E27FC236}">
                <a16:creationId xmlns:a16="http://schemas.microsoft.com/office/drawing/2014/main" id="{F6483060-F2B9-BF40-9E21-B55A348DC7BB}"/>
              </a:ext>
            </a:extLst>
          </p:cNvPr>
          <p:cNvPicPr>
            <a:picLocks noChangeAspect="1"/>
          </p:cNvPicPr>
          <p:nvPr/>
        </p:nvPicPr>
        <p:blipFill>
          <a:blip r:embed="rId3"/>
          <a:stretch>
            <a:fillRect/>
          </a:stretch>
        </p:blipFill>
        <p:spPr>
          <a:xfrm>
            <a:off x="6076447" y="1513881"/>
            <a:ext cx="2624597" cy="1951115"/>
          </a:xfrm>
          <a:prstGeom prst="rect">
            <a:avLst/>
          </a:prstGeom>
        </p:spPr>
      </p:pic>
      <p:pic>
        <p:nvPicPr>
          <p:cNvPr id="32" name="图片 31">
            <a:extLst>
              <a:ext uri="{FF2B5EF4-FFF2-40B4-BE49-F238E27FC236}">
                <a16:creationId xmlns:a16="http://schemas.microsoft.com/office/drawing/2014/main" id="{75E59892-5476-6441-A5E9-EA4F7126A673}"/>
              </a:ext>
            </a:extLst>
          </p:cNvPr>
          <p:cNvPicPr>
            <a:picLocks noChangeAspect="1"/>
          </p:cNvPicPr>
          <p:nvPr/>
        </p:nvPicPr>
        <p:blipFill>
          <a:blip r:embed="rId4"/>
          <a:stretch>
            <a:fillRect/>
          </a:stretch>
        </p:blipFill>
        <p:spPr>
          <a:xfrm>
            <a:off x="6217350" y="4336287"/>
            <a:ext cx="2675130" cy="1998660"/>
          </a:xfrm>
          <a:prstGeom prst="rect">
            <a:avLst/>
          </a:prstGeom>
        </p:spPr>
      </p:pic>
      <p:sp>
        <p:nvSpPr>
          <p:cNvPr id="33" name="五边形 32">
            <a:extLst>
              <a:ext uri="{FF2B5EF4-FFF2-40B4-BE49-F238E27FC236}">
                <a16:creationId xmlns:a16="http://schemas.microsoft.com/office/drawing/2014/main" id="{8C55641C-6EEA-8247-8F0F-10621E1F443C}"/>
              </a:ext>
            </a:extLst>
          </p:cNvPr>
          <p:cNvSpPr/>
          <p:nvPr/>
        </p:nvSpPr>
        <p:spPr>
          <a:xfrm>
            <a:off x="539633" y="1065657"/>
            <a:ext cx="4679291" cy="383582"/>
          </a:xfrm>
          <a:prstGeom prst="homePlate">
            <a:avLst/>
          </a:prstGeom>
          <a:solidFill>
            <a:schemeClr val="bg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5" tIns="73135" rIns="73135" bIns="73135" numCol="1" spcCol="0" rtlCol="0" fromWordArt="0" anchor="ctr" anchorCtr="0" forceAA="0" compatLnSpc="1">
            <a:prstTxWarp prst="textNoShape">
              <a:avLst/>
            </a:prstTxWarp>
            <a:noAutofit/>
          </a:bodyPr>
          <a:lstStyle/>
          <a:p>
            <a:pPr algn="ctr" defTabSz="957733"/>
            <a:r>
              <a:rPr lang="en-US" altLang="zh-CN" sz="1400" b="1" dirty="0">
                <a:solidFill>
                  <a:srgbClr val="FFFFFF"/>
                </a:solidFill>
                <a:latin typeface="Cambria Math" panose="02040503050406030204" pitchFamily="18" charset="0"/>
                <a:ea typeface="Cambria Math" panose="02040503050406030204" pitchFamily="18" charset="0"/>
              </a:rPr>
              <a:t>Multi</a:t>
            </a:r>
            <a:r>
              <a:rPr lang="zh-CN" altLang="en-US" sz="1400" b="1" dirty="0">
                <a:solidFill>
                  <a:srgbClr val="FFFFFF"/>
                </a:solidFill>
                <a:latin typeface="Cambria Math" panose="02040503050406030204" pitchFamily="18" charset="0"/>
                <a:ea typeface="Cambria Math" panose="02040503050406030204" pitchFamily="18" charset="0"/>
              </a:rPr>
              <a:t> </a:t>
            </a:r>
            <a:r>
              <a:rPr lang="en-US" altLang="zh-CN" sz="1400" b="1" dirty="0">
                <a:solidFill>
                  <a:srgbClr val="FFFFFF"/>
                </a:solidFill>
                <a:latin typeface="Cambria Math" panose="02040503050406030204" pitchFamily="18" charset="0"/>
                <a:ea typeface="Cambria Math" panose="02040503050406030204" pitchFamily="18" charset="0"/>
              </a:rPr>
              <a:t>Customer Track Data</a:t>
            </a:r>
            <a:endParaRPr lang="zh-CN" altLang="zh-CN" sz="1400" b="1" dirty="0">
              <a:solidFill>
                <a:srgbClr val="FFFFFF"/>
              </a:solidFill>
              <a:latin typeface="Cambria Math" panose="02040503050406030204" pitchFamily="18" charset="0"/>
            </a:endParaRPr>
          </a:p>
        </p:txBody>
      </p:sp>
      <p:pic>
        <p:nvPicPr>
          <p:cNvPr id="3" name="图片 2">
            <a:extLst>
              <a:ext uri="{FF2B5EF4-FFF2-40B4-BE49-F238E27FC236}">
                <a16:creationId xmlns:a16="http://schemas.microsoft.com/office/drawing/2014/main" id="{F25AD6A4-8B72-3145-B18D-B01587A410BB}"/>
              </a:ext>
            </a:extLst>
          </p:cNvPr>
          <p:cNvPicPr>
            <a:picLocks noChangeAspect="1"/>
          </p:cNvPicPr>
          <p:nvPr/>
        </p:nvPicPr>
        <p:blipFill>
          <a:blip r:embed="rId5"/>
          <a:stretch>
            <a:fillRect/>
          </a:stretch>
        </p:blipFill>
        <p:spPr>
          <a:xfrm>
            <a:off x="2725539" y="1596091"/>
            <a:ext cx="2454578" cy="1857984"/>
          </a:xfrm>
          <a:prstGeom prst="rect">
            <a:avLst/>
          </a:prstGeom>
        </p:spPr>
      </p:pic>
      <p:pic>
        <p:nvPicPr>
          <p:cNvPr id="9" name="图片 8">
            <a:extLst>
              <a:ext uri="{FF2B5EF4-FFF2-40B4-BE49-F238E27FC236}">
                <a16:creationId xmlns:a16="http://schemas.microsoft.com/office/drawing/2014/main" id="{6A61D010-B372-A74A-9EE3-43BBA68C0815}"/>
              </a:ext>
            </a:extLst>
          </p:cNvPr>
          <p:cNvPicPr>
            <a:picLocks noChangeAspect="1"/>
          </p:cNvPicPr>
          <p:nvPr/>
        </p:nvPicPr>
        <p:blipFill>
          <a:blip r:embed="rId6"/>
          <a:stretch>
            <a:fillRect/>
          </a:stretch>
        </p:blipFill>
        <p:spPr>
          <a:xfrm>
            <a:off x="2750427" y="4510358"/>
            <a:ext cx="2648475" cy="1978274"/>
          </a:xfrm>
          <a:prstGeom prst="rect">
            <a:avLst/>
          </a:prstGeom>
        </p:spPr>
      </p:pic>
      <p:pic>
        <p:nvPicPr>
          <p:cNvPr id="20" name="图片 19">
            <a:extLst>
              <a:ext uri="{FF2B5EF4-FFF2-40B4-BE49-F238E27FC236}">
                <a16:creationId xmlns:a16="http://schemas.microsoft.com/office/drawing/2014/main" id="{3E93818E-B153-F342-A4AE-AB740ED668E0}"/>
              </a:ext>
            </a:extLst>
          </p:cNvPr>
          <p:cNvPicPr>
            <a:picLocks noChangeAspect="1"/>
          </p:cNvPicPr>
          <p:nvPr/>
        </p:nvPicPr>
        <p:blipFill>
          <a:blip r:embed="rId7"/>
          <a:stretch>
            <a:fillRect/>
          </a:stretch>
        </p:blipFill>
        <p:spPr>
          <a:xfrm>
            <a:off x="613847" y="1650331"/>
            <a:ext cx="2102538" cy="1803101"/>
          </a:xfrm>
          <a:prstGeom prst="rect">
            <a:avLst/>
          </a:prstGeom>
        </p:spPr>
      </p:pic>
      <p:pic>
        <p:nvPicPr>
          <p:cNvPr id="22" name="图片 21">
            <a:extLst>
              <a:ext uri="{FF2B5EF4-FFF2-40B4-BE49-F238E27FC236}">
                <a16:creationId xmlns:a16="http://schemas.microsoft.com/office/drawing/2014/main" id="{25D41DA1-2047-5C41-A407-8CDED3B37E69}"/>
              </a:ext>
            </a:extLst>
          </p:cNvPr>
          <p:cNvPicPr>
            <a:picLocks noChangeAspect="1"/>
          </p:cNvPicPr>
          <p:nvPr/>
        </p:nvPicPr>
        <p:blipFill>
          <a:blip r:embed="rId8"/>
          <a:stretch>
            <a:fillRect/>
          </a:stretch>
        </p:blipFill>
        <p:spPr>
          <a:xfrm>
            <a:off x="566686" y="4484439"/>
            <a:ext cx="2282049" cy="1907687"/>
          </a:xfrm>
          <a:prstGeom prst="rect">
            <a:avLst/>
          </a:prstGeom>
        </p:spPr>
      </p:pic>
      <p:sp>
        <p:nvSpPr>
          <p:cNvPr id="23" name="下箭头 22">
            <a:extLst>
              <a:ext uri="{FF2B5EF4-FFF2-40B4-BE49-F238E27FC236}">
                <a16:creationId xmlns:a16="http://schemas.microsoft.com/office/drawing/2014/main" id="{D9C0075D-E523-4F4A-B494-41A2595FCFCA}"/>
              </a:ext>
            </a:extLst>
          </p:cNvPr>
          <p:cNvSpPr/>
          <p:nvPr/>
        </p:nvSpPr>
        <p:spPr>
          <a:xfrm>
            <a:off x="2012240" y="3718656"/>
            <a:ext cx="1732215" cy="464424"/>
          </a:xfrm>
          <a:prstGeom prst="downArrow">
            <a:avLst>
              <a:gd name="adj1" fmla="val 24485"/>
              <a:gd name="adj2" fmla="val 50000"/>
            </a:avLst>
          </a:prstGeom>
          <a:solidFill>
            <a:schemeClr val="accent3">
              <a:lumMod val="40000"/>
              <a:lumOff val="6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5" tIns="73135" rIns="73135" bIns="73135" numCol="1" spcCol="0" rtlCol="0" fromWordArt="0" anchor="ctr" anchorCtr="0" forceAA="0" compatLnSpc="1">
            <a:prstTxWarp prst="textNoShape">
              <a:avLst/>
            </a:prstTxWarp>
            <a:noAutofit/>
          </a:bodyPr>
          <a:lstStyle/>
          <a:p>
            <a:pPr algn="ctr" defTabSz="957733">
              <a:lnSpc>
                <a:spcPct val="90000"/>
              </a:lnSpc>
              <a:spcBef>
                <a:spcPts val="900"/>
              </a:spcBef>
            </a:pPr>
            <a:endParaRPr kumimoji="1" lang="zh-CN" altLang="en-US" sz="1400" dirty="0" err="1">
              <a:solidFill>
                <a:srgbClr val="FFFFFF"/>
              </a:solidFill>
              <a:cs typeface="Arial" pitchFamily="34" charset="0"/>
            </a:endParaRPr>
          </a:p>
        </p:txBody>
      </p:sp>
      <p:sp>
        <p:nvSpPr>
          <p:cNvPr id="44" name="五边形 43">
            <a:extLst>
              <a:ext uri="{FF2B5EF4-FFF2-40B4-BE49-F238E27FC236}">
                <a16:creationId xmlns:a16="http://schemas.microsoft.com/office/drawing/2014/main" id="{D1EBE72C-9D41-9644-B156-1FBB000DE17C}"/>
              </a:ext>
            </a:extLst>
          </p:cNvPr>
          <p:cNvSpPr/>
          <p:nvPr/>
        </p:nvSpPr>
        <p:spPr>
          <a:xfrm>
            <a:off x="9466486" y="1065656"/>
            <a:ext cx="1787513" cy="403107"/>
          </a:xfrm>
          <a:prstGeom prst="homePlate">
            <a:avLst/>
          </a:prstGeom>
          <a:noFill/>
          <a:ln w="6350" cap="flat">
            <a:solidFill>
              <a:srgbClr val="4E0C0C"/>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5" tIns="73135" rIns="73135" bIns="73135" numCol="1" spcCol="0" rtlCol="0" fromWordArt="0" anchor="ctr" anchorCtr="0" forceAA="0" compatLnSpc="1">
            <a:prstTxWarp prst="textNoShape">
              <a:avLst/>
            </a:prstTxWarp>
            <a:noAutofit/>
          </a:bodyPr>
          <a:lstStyle/>
          <a:p>
            <a:pPr algn="ctr" defTabSz="957733"/>
            <a:r>
              <a:rPr lang="en-US" altLang="zh-CN" sz="1400" b="1" dirty="0">
                <a:solidFill>
                  <a:srgbClr val="9B1717">
                    <a:lumMod val="50000"/>
                  </a:srgbClr>
                </a:solidFill>
                <a:latin typeface="Cambria Math" panose="02040503050406030204" pitchFamily="18" charset="0"/>
                <a:ea typeface="Cambria Math" panose="02040503050406030204" pitchFamily="18" charset="0"/>
              </a:rPr>
              <a:t>Statistical Analysis</a:t>
            </a:r>
            <a:endParaRPr lang="zh-CN" altLang="zh-CN" sz="1400" b="1" dirty="0">
              <a:solidFill>
                <a:srgbClr val="9B1717">
                  <a:lumMod val="50000"/>
                </a:srgbClr>
              </a:solidFill>
              <a:latin typeface="Cambria Math" panose="02040503050406030204" pitchFamily="18" charset="0"/>
            </a:endParaRPr>
          </a:p>
        </p:txBody>
      </p:sp>
      <p:sp>
        <p:nvSpPr>
          <p:cNvPr id="27" name="矩形 26">
            <a:extLst>
              <a:ext uri="{FF2B5EF4-FFF2-40B4-BE49-F238E27FC236}">
                <a16:creationId xmlns:a16="http://schemas.microsoft.com/office/drawing/2014/main" id="{75C639CD-AE24-DC48-A8DB-810C77709402}"/>
              </a:ext>
            </a:extLst>
          </p:cNvPr>
          <p:cNvSpPr/>
          <p:nvPr/>
        </p:nvSpPr>
        <p:spPr>
          <a:xfrm>
            <a:off x="9466487" y="1615236"/>
            <a:ext cx="1725879" cy="403106"/>
          </a:xfrm>
          <a:prstGeom prst="rect">
            <a:avLst/>
          </a:prstGeom>
          <a:solidFill>
            <a:schemeClr val="bg1">
              <a:lumMod val="9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5" tIns="73135" rIns="73135" bIns="73135" numCol="1" spcCol="0" rtlCol="0" fromWordArt="0" anchor="ctr" anchorCtr="0" forceAA="0" compatLnSpc="1">
            <a:prstTxWarp prst="textNoShape">
              <a:avLst/>
            </a:prstTxWarp>
            <a:noAutofit/>
          </a:bodyPr>
          <a:lstStyle/>
          <a:p>
            <a:pPr marL="285693" indent="-285693" defTabSz="957733">
              <a:lnSpc>
                <a:spcPct val="90000"/>
              </a:lnSpc>
              <a:spcBef>
                <a:spcPts val="900"/>
              </a:spcBef>
              <a:buFont typeface="Wingdings" pitchFamily="2" charset="2"/>
              <a:buChar char="ü"/>
            </a:pPr>
            <a:r>
              <a:rPr kumimoji="1" lang="en-US" altLang="zh-CN" sz="1400" b="1" dirty="0">
                <a:solidFill>
                  <a:srgbClr val="000000">
                    <a:lumMod val="95000"/>
                    <a:lumOff val="5000"/>
                  </a:srgbClr>
                </a:solidFill>
                <a:latin typeface="Cambria Math" panose="02040503050406030204" pitchFamily="18" charset="0"/>
                <a:cs typeface="Arial" pitchFamily="34" charset="0"/>
              </a:rPr>
              <a:t>Hot Spot Area</a:t>
            </a:r>
            <a:endParaRPr kumimoji="1" lang="zh-CN" altLang="en-US" sz="1400" b="1" dirty="0">
              <a:solidFill>
                <a:srgbClr val="000000">
                  <a:lumMod val="95000"/>
                  <a:lumOff val="5000"/>
                </a:srgbClr>
              </a:solidFill>
              <a:latin typeface="Cambria Math" panose="02040503050406030204" pitchFamily="18" charset="0"/>
              <a:cs typeface="Arial" pitchFamily="34" charset="0"/>
            </a:endParaRPr>
          </a:p>
        </p:txBody>
      </p:sp>
      <p:sp>
        <p:nvSpPr>
          <p:cNvPr id="45" name="矩形 44">
            <a:extLst>
              <a:ext uri="{FF2B5EF4-FFF2-40B4-BE49-F238E27FC236}">
                <a16:creationId xmlns:a16="http://schemas.microsoft.com/office/drawing/2014/main" id="{5DBD117A-C791-AA44-8445-3922B0780BE3}"/>
              </a:ext>
            </a:extLst>
          </p:cNvPr>
          <p:cNvSpPr/>
          <p:nvPr/>
        </p:nvSpPr>
        <p:spPr>
          <a:xfrm>
            <a:off x="9466487" y="2145313"/>
            <a:ext cx="1725879" cy="403106"/>
          </a:xfrm>
          <a:prstGeom prst="rect">
            <a:avLst/>
          </a:prstGeom>
          <a:solidFill>
            <a:schemeClr val="bg1">
              <a:lumMod val="9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5" tIns="73135" rIns="73135" bIns="73135" numCol="1" spcCol="0" rtlCol="0" fromWordArt="0" anchor="ctr" anchorCtr="0" forceAA="0" compatLnSpc="1">
            <a:prstTxWarp prst="textNoShape">
              <a:avLst/>
            </a:prstTxWarp>
            <a:noAutofit/>
          </a:bodyPr>
          <a:lstStyle/>
          <a:p>
            <a:pPr marL="285693" indent="-285693" defTabSz="957733">
              <a:lnSpc>
                <a:spcPct val="90000"/>
              </a:lnSpc>
              <a:spcBef>
                <a:spcPts val="900"/>
              </a:spcBef>
              <a:buFont typeface="Wingdings" pitchFamily="2" charset="2"/>
              <a:buChar char="ü"/>
            </a:pPr>
            <a:r>
              <a:rPr kumimoji="1" lang="en-US" altLang="zh-CN" sz="1400" b="1" dirty="0">
                <a:solidFill>
                  <a:srgbClr val="000000">
                    <a:lumMod val="95000"/>
                    <a:lumOff val="5000"/>
                  </a:srgbClr>
                </a:solidFill>
                <a:latin typeface="Cambria Math" panose="02040503050406030204" pitchFamily="18" charset="0"/>
                <a:cs typeface="Arial" pitchFamily="34" charset="0"/>
              </a:rPr>
              <a:t>Retention Rate</a:t>
            </a:r>
            <a:endParaRPr kumimoji="1" lang="zh-CN" altLang="en-US" sz="1400" b="1" dirty="0">
              <a:solidFill>
                <a:srgbClr val="000000">
                  <a:lumMod val="95000"/>
                  <a:lumOff val="5000"/>
                </a:srgbClr>
              </a:solidFill>
              <a:latin typeface="Cambria Math" panose="02040503050406030204" pitchFamily="18" charset="0"/>
              <a:cs typeface="Arial" pitchFamily="34" charset="0"/>
            </a:endParaRPr>
          </a:p>
        </p:txBody>
      </p:sp>
      <p:sp>
        <p:nvSpPr>
          <p:cNvPr id="46" name="矩形 45">
            <a:extLst>
              <a:ext uri="{FF2B5EF4-FFF2-40B4-BE49-F238E27FC236}">
                <a16:creationId xmlns:a16="http://schemas.microsoft.com/office/drawing/2014/main" id="{A02CB3BF-AD26-4345-9EBE-7128688CF4FB}"/>
              </a:ext>
            </a:extLst>
          </p:cNvPr>
          <p:cNvSpPr/>
          <p:nvPr/>
        </p:nvSpPr>
        <p:spPr>
          <a:xfrm>
            <a:off x="9474674" y="2675391"/>
            <a:ext cx="1725879" cy="403106"/>
          </a:xfrm>
          <a:prstGeom prst="rect">
            <a:avLst/>
          </a:prstGeom>
          <a:solidFill>
            <a:schemeClr val="bg1">
              <a:lumMod val="9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5" tIns="73135" rIns="73135" bIns="73135" numCol="1" spcCol="0" rtlCol="0" fromWordArt="0" anchor="ctr" anchorCtr="0" forceAA="0" compatLnSpc="1">
            <a:prstTxWarp prst="textNoShape">
              <a:avLst/>
            </a:prstTxWarp>
            <a:noAutofit/>
          </a:bodyPr>
          <a:lstStyle/>
          <a:p>
            <a:pPr marL="285693" indent="-285693" defTabSz="957733">
              <a:lnSpc>
                <a:spcPct val="90000"/>
              </a:lnSpc>
              <a:spcBef>
                <a:spcPts val="900"/>
              </a:spcBef>
              <a:buFont typeface="Wingdings" pitchFamily="2" charset="2"/>
              <a:buChar char="ü"/>
            </a:pPr>
            <a:r>
              <a:rPr kumimoji="1" lang="en-US" altLang="zh-CN" sz="1400" b="1" dirty="0">
                <a:solidFill>
                  <a:srgbClr val="000000">
                    <a:lumMod val="95000"/>
                    <a:lumOff val="5000"/>
                  </a:srgbClr>
                </a:solidFill>
                <a:latin typeface="Cambria Math" panose="02040503050406030204" pitchFamily="18" charset="0"/>
                <a:cs typeface="Arial" pitchFamily="34" charset="0"/>
              </a:rPr>
              <a:t>Popular</a:t>
            </a:r>
            <a:r>
              <a:rPr kumimoji="1" lang="zh-CN" altLang="en-US" sz="1400" b="1" dirty="0">
                <a:solidFill>
                  <a:srgbClr val="000000">
                    <a:lumMod val="95000"/>
                    <a:lumOff val="5000"/>
                  </a:srgbClr>
                </a:solidFill>
                <a:latin typeface="Cambria Math" panose="02040503050406030204" pitchFamily="18" charset="0"/>
                <a:cs typeface="Arial" pitchFamily="34" charset="0"/>
              </a:rPr>
              <a:t> </a:t>
            </a:r>
            <a:r>
              <a:rPr kumimoji="1" lang="en-US" altLang="zh-CN" sz="1400" b="1" dirty="0">
                <a:solidFill>
                  <a:srgbClr val="000000">
                    <a:lumMod val="95000"/>
                    <a:lumOff val="5000"/>
                  </a:srgbClr>
                </a:solidFill>
                <a:latin typeface="Cambria Math" panose="02040503050406030204" pitchFamily="18" charset="0"/>
                <a:cs typeface="Arial" pitchFamily="34" charset="0"/>
              </a:rPr>
              <a:t>Route</a:t>
            </a:r>
            <a:endParaRPr kumimoji="1" lang="zh-CN" altLang="en-US" sz="1400" b="1" dirty="0">
              <a:solidFill>
                <a:srgbClr val="000000">
                  <a:lumMod val="95000"/>
                  <a:lumOff val="5000"/>
                </a:srgbClr>
              </a:solidFill>
              <a:latin typeface="Cambria Math" panose="02040503050406030204" pitchFamily="18" charset="0"/>
              <a:cs typeface="Arial" pitchFamily="34" charset="0"/>
            </a:endParaRPr>
          </a:p>
        </p:txBody>
      </p:sp>
      <p:sp>
        <p:nvSpPr>
          <p:cNvPr id="47" name="矩形 46">
            <a:extLst>
              <a:ext uri="{FF2B5EF4-FFF2-40B4-BE49-F238E27FC236}">
                <a16:creationId xmlns:a16="http://schemas.microsoft.com/office/drawing/2014/main" id="{55F0BB50-4D5F-FF4D-92CC-9F08F5ACE7F7}"/>
              </a:ext>
            </a:extLst>
          </p:cNvPr>
          <p:cNvSpPr/>
          <p:nvPr/>
        </p:nvSpPr>
        <p:spPr>
          <a:xfrm>
            <a:off x="9487491" y="3210791"/>
            <a:ext cx="1725879" cy="403106"/>
          </a:xfrm>
          <a:prstGeom prst="rect">
            <a:avLst/>
          </a:prstGeom>
          <a:solidFill>
            <a:schemeClr val="bg1">
              <a:lumMod val="9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5" tIns="73135" rIns="73135" bIns="73135" numCol="1" spcCol="0" rtlCol="0" fromWordArt="0" anchor="ctr" anchorCtr="0" forceAA="0" compatLnSpc="1">
            <a:prstTxWarp prst="textNoShape">
              <a:avLst/>
            </a:prstTxWarp>
            <a:noAutofit/>
          </a:bodyPr>
          <a:lstStyle/>
          <a:p>
            <a:pPr marL="285693" indent="-285693" defTabSz="957733">
              <a:lnSpc>
                <a:spcPct val="90000"/>
              </a:lnSpc>
              <a:spcBef>
                <a:spcPts val="900"/>
              </a:spcBef>
              <a:buFont typeface="Wingdings" pitchFamily="2" charset="2"/>
              <a:buChar char="ü"/>
            </a:pPr>
            <a:r>
              <a:rPr kumimoji="1" lang="en-US" altLang="zh-CN" sz="1400" b="1" dirty="0">
                <a:solidFill>
                  <a:srgbClr val="000000">
                    <a:lumMod val="95000"/>
                    <a:lumOff val="5000"/>
                  </a:srgbClr>
                </a:solidFill>
                <a:latin typeface="Cambria Math" panose="02040503050406030204" pitchFamily="18" charset="0"/>
                <a:cs typeface="Arial" pitchFamily="34" charset="0"/>
              </a:rPr>
              <a:t>Floor diversion</a:t>
            </a:r>
            <a:endParaRPr kumimoji="1" lang="zh-CN" altLang="en-US" sz="1400" b="1" dirty="0">
              <a:solidFill>
                <a:srgbClr val="000000">
                  <a:lumMod val="95000"/>
                  <a:lumOff val="5000"/>
                </a:srgbClr>
              </a:solidFill>
              <a:latin typeface="Cambria Math" panose="02040503050406030204" pitchFamily="18" charset="0"/>
              <a:cs typeface="Arial" pitchFamily="34" charset="0"/>
            </a:endParaRPr>
          </a:p>
        </p:txBody>
      </p:sp>
      <p:sp>
        <p:nvSpPr>
          <p:cNvPr id="48" name="矩形 47">
            <a:extLst>
              <a:ext uri="{FF2B5EF4-FFF2-40B4-BE49-F238E27FC236}">
                <a16:creationId xmlns:a16="http://schemas.microsoft.com/office/drawing/2014/main" id="{1B37C71E-2B89-0140-B375-C8655B2B1D3E}"/>
              </a:ext>
            </a:extLst>
          </p:cNvPr>
          <p:cNvSpPr/>
          <p:nvPr/>
        </p:nvSpPr>
        <p:spPr>
          <a:xfrm>
            <a:off x="9491427" y="4336286"/>
            <a:ext cx="1725879" cy="403106"/>
          </a:xfrm>
          <a:prstGeom prst="rect">
            <a:avLst/>
          </a:prstGeom>
          <a:solidFill>
            <a:schemeClr val="bg1">
              <a:lumMod val="9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5" tIns="73135" rIns="73135" bIns="73135" numCol="1" spcCol="0" rtlCol="0" fromWordArt="0" anchor="ctr" anchorCtr="0" forceAA="0" compatLnSpc="1">
            <a:prstTxWarp prst="textNoShape">
              <a:avLst/>
            </a:prstTxWarp>
            <a:noAutofit/>
          </a:bodyPr>
          <a:lstStyle/>
          <a:p>
            <a:pPr marL="285693" indent="-285693" defTabSz="957733">
              <a:lnSpc>
                <a:spcPct val="90000"/>
              </a:lnSpc>
              <a:spcBef>
                <a:spcPts val="900"/>
              </a:spcBef>
              <a:buFont typeface="Wingdings" pitchFamily="2" charset="2"/>
              <a:buChar char="ü"/>
            </a:pPr>
            <a:r>
              <a:rPr kumimoji="1" lang="en-US" altLang="zh-CN" sz="1400" dirty="0">
                <a:solidFill>
                  <a:srgbClr val="000000">
                    <a:lumMod val="95000"/>
                    <a:lumOff val="5000"/>
                  </a:srgbClr>
                </a:solidFill>
                <a:latin typeface="Cambria Math" panose="02040503050406030204" pitchFamily="18" charset="0"/>
                <a:cs typeface="Arial" pitchFamily="34" charset="0"/>
              </a:rPr>
              <a:t>Merchant</a:t>
            </a:r>
            <a:r>
              <a:rPr kumimoji="1" lang="zh-CN" altLang="en-US" sz="1400" dirty="0">
                <a:solidFill>
                  <a:srgbClr val="000000">
                    <a:lumMod val="95000"/>
                    <a:lumOff val="5000"/>
                  </a:srgbClr>
                </a:solidFill>
                <a:latin typeface="Cambria Math" panose="02040503050406030204" pitchFamily="18" charset="0"/>
                <a:cs typeface="Arial" pitchFamily="34" charset="0"/>
              </a:rPr>
              <a:t> </a:t>
            </a:r>
            <a:r>
              <a:rPr kumimoji="1" lang="en-US" altLang="zh-CN" sz="1400" dirty="0">
                <a:solidFill>
                  <a:srgbClr val="000000">
                    <a:lumMod val="95000"/>
                    <a:lumOff val="5000"/>
                  </a:srgbClr>
                </a:solidFill>
                <a:latin typeface="Cambria Math" panose="02040503050406030204" pitchFamily="18" charset="0"/>
                <a:cs typeface="Arial" pitchFamily="34" charset="0"/>
              </a:rPr>
              <a:t>Relevance</a:t>
            </a:r>
          </a:p>
        </p:txBody>
      </p:sp>
      <p:sp>
        <p:nvSpPr>
          <p:cNvPr id="49" name="矩形 48">
            <a:extLst>
              <a:ext uri="{FF2B5EF4-FFF2-40B4-BE49-F238E27FC236}">
                <a16:creationId xmlns:a16="http://schemas.microsoft.com/office/drawing/2014/main" id="{8CA05E07-41D9-284A-8545-BFB323EEEABA}"/>
              </a:ext>
            </a:extLst>
          </p:cNvPr>
          <p:cNvSpPr/>
          <p:nvPr/>
        </p:nvSpPr>
        <p:spPr>
          <a:xfrm>
            <a:off x="9491427" y="4866364"/>
            <a:ext cx="1725879" cy="403106"/>
          </a:xfrm>
          <a:prstGeom prst="rect">
            <a:avLst/>
          </a:prstGeom>
          <a:solidFill>
            <a:schemeClr val="bg1">
              <a:lumMod val="9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5" tIns="73135" rIns="73135" bIns="73135" numCol="1" spcCol="0" rtlCol="0" fromWordArt="0" anchor="ctr" anchorCtr="0" forceAA="0" compatLnSpc="1">
            <a:prstTxWarp prst="textNoShape">
              <a:avLst/>
            </a:prstTxWarp>
            <a:noAutofit/>
          </a:bodyPr>
          <a:lstStyle/>
          <a:p>
            <a:pPr marL="285693" indent="-285693" defTabSz="957733">
              <a:lnSpc>
                <a:spcPct val="90000"/>
              </a:lnSpc>
              <a:spcBef>
                <a:spcPts val="900"/>
              </a:spcBef>
              <a:buFont typeface="Wingdings" pitchFamily="2" charset="2"/>
              <a:buChar char="ü"/>
            </a:pPr>
            <a:r>
              <a:rPr kumimoji="1" lang="en-US" altLang="zh-CN" sz="1400" dirty="0">
                <a:solidFill>
                  <a:srgbClr val="000000">
                    <a:lumMod val="95000"/>
                    <a:lumOff val="5000"/>
                  </a:srgbClr>
                </a:solidFill>
                <a:latin typeface="Cambria Math" panose="02040503050406030204" pitchFamily="18" charset="0"/>
                <a:cs typeface="Arial" pitchFamily="34" charset="0"/>
              </a:rPr>
              <a:t>Layout Adjustment</a:t>
            </a:r>
          </a:p>
        </p:txBody>
      </p:sp>
      <p:sp>
        <p:nvSpPr>
          <p:cNvPr id="50" name="矩形 49">
            <a:extLst>
              <a:ext uri="{FF2B5EF4-FFF2-40B4-BE49-F238E27FC236}">
                <a16:creationId xmlns:a16="http://schemas.microsoft.com/office/drawing/2014/main" id="{32D03A15-9A17-E743-8B2C-359A9C213219}"/>
              </a:ext>
            </a:extLst>
          </p:cNvPr>
          <p:cNvSpPr/>
          <p:nvPr/>
        </p:nvSpPr>
        <p:spPr>
          <a:xfrm>
            <a:off x="9499614" y="5396441"/>
            <a:ext cx="1725879" cy="403106"/>
          </a:xfrm>
          <a:prstGeom prst="rect">
            <a:avLst/>
          </a:prstGeom>
          <a:solidFill>
            <a:schemeClr val="bg1">
              <a:lumMod val="9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5" tIns="73135" rIns="73135" bIns="73135" numCol="1" spcCol="0" rtlCol="0" fromWordArt="0" anchor="ctr" anchorCtr="0" forceAA="0" compatLnSpc="1">
            <a:prstTxWarp prst="textNoShape">
              <a:avLst/>
            </a:prstTxWarp>
            <a:noAutofit/>
          </a:bodyPr>
          <a:lstStyle/>
          <a:p>
            <a:pPr marL="285693" indent="-285693" defTabSz="957733">
              <a:lnSpc>
                <a:spcPct val="90000"/>
              </a:lnSpc>
              <a:spcBef>
                <a:spcPts val="900"/>
              </a:spcBef>
              <a:buFont typeface="Wingdings" pitchFamily="2" charset="2"/>
              <a:buChar char="ü"/>
            </a:pPr>
            <a:r>
              <a:rPr kumimoji="1" lang="en-US" altLang="zh-CN" sz="1400" dirty="0">
                <a:solidFill>
                  <a:srgbClr val="000000">
                    <a:lumMod val="95000"/>
                    <a:lumOff val="5000"/>
                  </a:srgbClr>
                </a:solidFill>
                <a:latin typeface="Cambria Math" panose="02040503050406030204" pitchFamily="18" charset="0"/>
                <a:cs typeface="Arial" pitchFamily="34" charset="0"/>
              </a:rPr>
              <a:t>Wandering Depth</a:t>
            </a:r>
          </a:p>
        </p:txBody>
      </p:sp>
      <p:sp>
        <p:nvSpPr>
          <p:cNvPr id="51" name="矩形 50">
            <a:extLst>
              <a:ext uri="{FF2B5EF4-FFF2-40B4-BE49-F238E27FC236}">
                <a16:creationId xmlns:a16="http://schemas.microsoft.com/office/drawing/2014/main" id="{2E7B8613-2E0D-0D43-BB91-3E89C229B7A8}"/>
              </a:ext>
            </a:extLst>
          </p:cNvPr>
          <p:cNvSpPr/>
          <p:nvPr/>
        </p:nvSpPr>
        <p:spPr>
          <a:xfrm>
            <a:off x="9512431" y="5931841"/>
            <a:ext cx="1787513" cy="403106"/>
          </a:xfrm>
          <a:prstGeom prst="rect">
            <a:avLst/>
          </a:prstGeom>
          <a:solidFill>
            <a:schemeClr val="bg1">
              <a:lumMod val="9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5" tIns="73135" rIns="73135" bIns="73135" numCol="1" spcCol="0" rtlCol="0" fromWordArt="0" anchor="ctr" anchorCtr="0" forceAA="0" compatLnSpc="1">
            <a:prstTxWarp prst="textNoShape">
              <a:avLst/>
            </a:prstTxWarp>
            <a:noAutofit/>
          </a:bodyPr>
          <a:lstStyle/>
          <a:p>
            <a:pPr marL="285693" indent="-285693" defTabSz="957733">
              <a:lnSpc>
                <a:spcPct val="90000"/>
              </a:lnSpc>
              <a:spcBef>
                <a:spcPts val="900"/>
              </a:spcBef>
              <a:buFont typeface="Wingdings" pitchFamily="2" charset="2"/>
              <a:buChar char="ü"/>
            </a:pPr>
            <a:r>
              <a:rPr kumimoji="1" lang="en-US" altLang="zh-CN" sz="1400" dirty="0">
                <a:solidFill>
                  <a:srgbClr val="000000">
                    <a:lumMod val="95000"/>
                    <a:lumOff val="5000"/>
                  </a:srgbClr>
                </a:solidFill>
                <a:latin typeface="Cambria Math" panose="02040503050406030204" pitchFamily="18" charset="0"/>
                <a:cs typeface="Arial" pitchFamily="34" charset="0"/>
              </a:rPr>
              <a:t>Recommendation Strategy</a:t>
            </a:r>
            <a:endParaRPr kumimoji="1" lang="zh-CN" altLang="en-US" sz="1400" dirty="0">
              <a:solidFill>
                <a:srgbClr val="000000">
                  <a:lumMod val="95000"/>
                  <a:lumOff val="5000"/>
                </a:srgbClr>
              </a:solidFill>
              <a:latin typeface="Cambria Math" panose="02040503050406030204" pitchFamily="18" charset="0"/>
              <a:cs typeface="Arial" pitchFamily="34" charset="0"/>
            </a:endParaRPr>
          </a:p>
        </p:txBody>
      </p:sp>
      <p:sp>
        <p:nvSpPr>
          <p:cNvPr id="52" name="五边形 51">
            <a:extLst>
              <a:ext uri="{FF2B5EF4-FFF2-40B4-BE49-F238E27FC236}">
                <a16:creationId xmlns:a16="http://schemas.microsoft.com/office/drawing/2014/main" id="{403833C1-8613-9A46-A2A9-A9DEEB6245A7}"/>
              </a:ext>
            </a:extLst>
          </p:cNvPr>
          <p:cNvSpPr/>
          <p:nvPr/>
        </p:nvSpPr>
        <p:spPr>
          <a:xfrm>
            <a:off x="6179838" y="1055893"/>
            <a:ext cx="2477280" cy="403107"/>
          </a:xfrm>
          <a:prstGeom prst="homePlate">
            <a:avLst/>
          </a:prstGeom>
          <a:noFill/>
          <a:ln w="6350" cap="flat">
            <a:solidFill>
              <a:srgbClr val="4E0C0C"/>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5" tIns="73135" rIns="73135" bIns="73135" numCol="1" spcCol="0" rtlCol="0" fromWordArt="0" anchor="ctr" anchorCtr="0" forceAA="0" compatLnSpc="1">
            <a:prstTxWarp prst="textNoShape">
              <a:avLst/>
            </a:prstTxWarp>
            <a:noAutofit/>
          </a:bodyPr>
          <a:lstStyle/>
          <a:p>
            <a:pPr algn="ctr" defTabSz="957733"/>
            <a:r>
              <a:rPr lang="en-US" altLang="zh-CN" sz="1400" b="1" dirty="0">
                <a:solidFill>
                  <a:srgbClr val="9B1717">
                    <a:lumMod val="50000"/>
                  </a:srgbClr>
                </a:solidFill>
                <a:latin typeface="Cambria Math" panose="02040503050406030204" pitchFamily="18" charset="0"/>
                <a:ea typeface="Cambria Math" panose="02040503050406030204" pitchFamily="18" charset="0"/>
              </a:rPr>
              <a:t>Statistical Analysis</a:t>
            </a:r>
            <a:endParaRPr lang="zh-CN" altLang="zh-CN" sz="1400" b="1" dirty="0">
              <a:solidFill>
                <a:srgbClr val="9B1717">
                  <a:lumMod val="50000"/>
                </a:srgbClr>
              </a:solidFill>
              <a:latin typeface="Cambria Math" panose="02040503050406030204" pitchFamily="18" charset="0"/>
            </a:endParaRPr>
          </a:p>
        </p:txBody>
      </p:sp>
    </p:spTree>
    <p:extLst>
      <p:ext uri="{BB962C8B-B14F-4D97-AF65-F5344CB8AC3E}">
        <p14:creationId xmlns:p14="http://schemas.microsoft.com/office/powerpoint/2010/main" val="19050195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Platform</a:t>
            </a:r>
            <a:r>
              <a:rPr lang="zh-CN" altLang="en-US" dirty="0"/>
              <a:t> </a:t>
            </a:r>
            <a:r>
              <a:rPr lang="en-US" altLang="zh-CN" dirty="0"/>
              <a:t>Demo</a:t>
            </a:r>
            <a:endParaRPr lang="en-US" dirty="0"/>
          </a:p>
        </p:txBody>
      </p:sp>
      <p:pic>
        <p:nvPicPr>
          <p:cNvPr id="4" name="图片 3">
            <a:extLst>
              <a:ext uri="{FF2B5EF4-FFF2-40B4-BE49-F238E27FC236}">
                <a16:creationId xmlns:a16="http://schemas.microsoft.com/office/drawing/2014/main" id="{E27A34DB-9A93-B141-9791-9CDD8346F4D1}"/>
              </a:ext>
            </a:extLst>
          </p:cNvPr>
          <p:cNvPicPr>
            <a:picLocks noChangeAspect="1"/>
          </p:cNvPicPr>
          <p:nvPr/>
        </p:nvPicPr>
        <p:blipFill>
          <a:blip r:embed="rId3"/>
          <a:stretch>
            <a:fillRect/>
          </a:stretch>
        </p:blipFill>
        <p:spPr>
          <a:xfrm>
            <a:off x="1392071" y="1701209"/>
            <a:ext cx="6515150" cy="3671558"/>
          </a:xfrm>
          <a:prstGeom prst="rect">
            <a:avLst/>
          </a:prstGeom>
        </p:spPr>
      </p:pic>
      <p:sp>
        <p:nvSpPr>
          <p:cNvPr id="7" name="剪去单角的矩形 6">
            <a:extLst>
              <a:ext uri="{FF2B5EF4-FFF2-40B4-BE49-F238E27FC236}">
                <a16:creationId xmlns:a16="http://schemas.microsoft.com/office/drawing/2014/main" id="{20F77B43-813F-DB43-A127-8F6F1145E6B8}"/>
              </a:ext>
            </a:extLst>
          </p:cNvPr>
          <p:cNvSpPr/>
          <p:nvPr/>
        </p:nvSpPr>
        <p:spPr>
          <a:xfrm>
            <a:off x="6491952" y="3033048"/>
            <a:ext cx="1007879" cy="899892"/>
          </a:xfrm>
          <a:prstGeom prst="snip1Rect">
            <a:avLst/>
          </a:prstGeom>
          <a:solidFill>
            <a:schemeClr val="accent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5" tIns="73135" rIns="73135" bIns="73135" numCol="1" spcCol="0" rtlCol="0" fromWordArt="0" anchor="ctr" anchorCtr="0" forceAA="0" compatLnSpc="1">
            <a:prstTxWarp prst="textNoShape">
              <a:avLst/>
            </a:prstTxWarp>
            <a:noAutofit/>
          </a:bodyPr>
          <a:lstStyle/>
          <a:p>
            <a:pPr defTabSz="957733"/>
            <a:endParaRPr lang="en" altLang="zh-CN" sz="600" dirty="0">
              <a:solidFill>
                <a:srgbClr val="333333"/>
              </a:solidFill>
              <a:latin typeface="Cambria Math" panose="02040503050406030204" pitchFamily="18" charset="0"/>
              <a:ea typeface="Cambria Math" panose="02040503050406030204" pitchFamily="18" charset="0"/>
            </a:endParaRPr>
          </a:p>
        </p:txBody>
      </p:sp>
      <p:sp>
        <p:nvSpPr>
          <p:cNvPr id="8" name="矩形 7">
            <a:extLst>
              <a:ext uri="{FF2B5EF4-FFF2-40B4-BE49-F238E27FC236}">
                <a16:creationId xmlns:a16="http://schemas.microsoft.com/office/drawing/2014/main" id="{B9836962-ED12-D744-AA67-5127AE03CCBC}"/>
              </a:ext>
            </a:extLst>
          </p:cNvPr>
          <p:cNvSpPr/>
          <p:nvPr/>
        </p:nvSpPr>
        <p:spPr>
          <a:xfrm>
            <a:off x="6475408" y="3067591"/>
            <a:ext cx="1007879" cy="830805"/>
          </a:xfrm>
          <a:prstGeom prst="rect">
            <a:avLst/>
          </a:prstGeom>
        </p:spPr>
        <p:txBody>
          <a:bodyPr wrap="square">
            <a:spAutoFit/>
          </a:bodyPr>
          <a:lstStyle/>
          <a:p>
            <a:pPr defTabSz="957733"/>
            <a:r>
              <a:rPr lang="en" altLang="zh-CN" sz="600" b="1" dirty="0">
                <a:solidFill>
                  <a:srgbClr val="FFFFFF">
                    <a:lumMod val="95000"/>
                  </a:srgbClr>
                </a:solidFill>
                <a:latin typeface="Cambria Math" panose="02040503050406030204" pitchFamily="18" charset="0"/>
                <a:ea typeface="Cambria Math" panose="02040503050406030204" pitchFamily="18" charset="0"/>
              </a:rPr>
              <a:t>Member</a:t>
            </a:r>
          </a:p>
          <a:p>
            <a:pPr defTabSz="957733"/>
            <a:endParaRPr lang="en" altLang="zh-CN" sz="600" dirty="0">
              <a:solidFill>
                <a:srgbClr val="FFFFFF">
                  <a:lumMod val="95000"/>
                </a:srgbClr>
              </a:solidFill>
              <a:latin typeface="Cambria Math" panose="02040503050406030204" pitchFamily="18" charset="0"/>
              <a:ea typeface="Cambria Math" panose="02040503050406030204" pitchFamily="18" charset="0"/>
            </a:endParaRPr>
          </a:p>
          <a:p>
            <a:pPr defTabSz="957733"/>
            <a:r>
              <a:rPr lang="en" altLang="zh-CN" sz="600" b="1" dirty="0">
                <a:solidFill>
                  <a:srgbClr val="FFFFFF">
                    <a:lumMod val="95000"/>
                  </a:srgbClr>
                </a:solidFill>
                <a:latin typeface="Cambria Math" panose="02040503050406030204" pitchFamily="18" charset="0"/>
                <a:ea typeface="Cambria Math" panose="02040503050406030204" pitchFamily="18" charset="0"/>
              </a:rPr>
              <a:t>Melody</a:t>
            </a:r>
          </a:p>
          <a:p>
            <a:pPr defTabSz="957733"/>
            <a:r>
              <a:rPr lang="en" altLang="zh-CN" sz="600" b="1" dirty="0">
                <a:solidFill>
                  <a:srgbClr val="FFFFFF">
                    <a:lumMod val="95000"/>
                  </a:srgbClr>
                </a:solidFill>
                <a:latin typeface="Cambria Math" panose="02040503050406030204" pitchFamily="18" charset="0"/>
                <a:ea typeface="Cambria Math" panose="02040503050406030204" pitchFamily="18" charset="0"/>
              </a:rPr>
              <a:t>Recent purchase: </a:t>
            </a:r>
            <a:r>
              <a:rPr lang="en" altLang="zh-CN" sz="600" dirty="0">
                <a:solidFill>
                  <a:srgbClr val="FFFFFF">
                    <a:lumMod val="95000"/>
                  </a:srgbClr>
                </a:solidFill>
                <a:latin typeface="Cambria Math" panose="02040503050406030204" pitchFamily="18" charset="0"/>
                <a:ea typeface="Cambria Math" panose="02040503050406030204" pitchFamily="18" charset="0"/>
              </a:rPr>
              <a:t>¥</a:t>
            </a:r>
            <a:r>
              <a:rPr lang="zh-CN" altLang="en-US" sz="600" dirty="0">
                <a:solidFill>
                  <a:srgbClr val="FFFFFF">
                    <a:lumMod val="95000"/>
                  </a:srgbClr>
                </a:solidFill>
                <a:latin typeface="Cambria Math" panose="02040503050406030204" pitchFamily="18" charset="0"/>
                <a:ea typeface="Cambria Math" panose="02040503050406030204" pitchFamily="18" charset="0"/>
              </a:rPr>
              <a:t> </a:t>
            </a:r>
            <a:r>
              <a:rPr lang="en" altLang="zh-CN" sz="600" dirty="0">
                <a:solidFill>
                  <a:srgbClr val="FFFFFF">
                    <a:lumMod val="95000"/>
                  </a:srgbClr>
                </a:solidFill>
                <a:latin typeface="Cambria Math" panose="02040503050406030204" pitchFamily="18" charset="0"/>
                <a:ea typeface="Cambria Math" panose="02040503050406030204" pitchFamily="18" charset="0"/>
              </a:rPr>
              <a:t>2020</a:t>
            </a:r>
          </a:p>
          <a:p>
            <a:pPr defTabSz="957733"/>
            <a:r>
              <a:rPr lang="en" altLang="zh-CN" sz="600" b="1" dirty="0">
                <a:solidFill>
                  <a:srgbClr val="FFFFFF">
                    <a:lumMod val="95000"/>
                  </a:srgbClr>
                </a:solidFill>
                <a:latin typeface="Cambria Math" panose="02040503050406030204" pitchFamily="18" charset="0"/>
                <a:ea typeface="Cambria Math" panose="02040503050406030204" pitchFamily="18" charset="0"/>
              </a:rPr>
              <a:t>Last consumption amount: </a:t>
            </a:r>
            <a:r>
              <a:rPr lang="en" altLang="zh-CN" sz="600" dirty="0">
                <a:solidFill>
                  <a:srgbClr val="FFFFFF">
                    <a:lumMod val="95000"/>
                  </a:srgbClr>
                </a:solidFill>
                <a:latin typeface="Cambria Math" panose="02040503050406030204" pitchFamily="18" charset="0"/>
                <a:ea typeface="Cambria Math" panose="02040503050406030204" pitchFamily="18" charset="0"/>
              </a:rPr>
              <a:t>¥ 2000</a:t>
            </a:r>
          </a:p>
          <a:p>
            <a:pPr defTabSz="957733"/>
            <a:r>
              <a:rPr lang="en" altLang="zh-CN" sz="600" b="1" dirty="0">
                <a:solidFill>
                  <a:srgbClr val="FFFFFF">
                    <a:lumMod val="95000"/>
                  </a:srgbClr>
                </a:solidFill>
                <a:latin typeface="Cambria Math" panose="02040503050406030204" pitchFamily="18" charset="0"/>
                <a:ea typeface="Cambria Math" panose="02040503050406030204" pitchFamily="18" charset="0"/>
              </a:rPr>
              <a:t>Regular items: </a:t>
            </a:r>
            <a:r>
              <a:rPr lang="en" altLang="zh-CN" sz="600" dirty="0">
                <a:solidFill>
                  <a:srgbClr val="FFFFFF">
                    <a:lumMod val="95000"/>
                  </a:srgbClr>
                </a:solidFill>
                <a:latin typeface="Cambria Math" panose="02040503050406030204" pitchFamily="18" charset="0"/>
                <a:ea typeface="Cambria Math" panose="02040503050406030204" pitchFamily="18" charset="0"/>
              </a:rPr>
              <a:t>sandals / skirts / sleeves</a:t>
            </a:r>
          </a:p>
        </p:txBody>
      </p:sp>
      <p:sp>
        <p:nvSpPr>
          <p:cNvPr id="11" name="剪去单角的矩形 10">
            <a:extLst>
              <a:ext uri="{FF2B5EF4-FFF2-40B4-BE49-F238E27FC236}">
                <a16:creationId xmlns:a16="http://schemas.microsoft.com/office/drawing/2014/main" id="{F436BCE0-E00B-A942-9489-7F51B693AD3B}"/>
              </a:ext>
            </a:extLst>
          </p:cNvPr>
          <p:cNvSpPr/>
          <p:nvPr/>
        </p:nvSpPr>
        <p:spPr>
          <a:xfrm>
            <a:off x="6458864" y="2997053"/>
            <a:ext cx="1076963" cy="971882"/>
          </a:xfrm>
          <a:prstGeom prst="snip1Rect">
            <a:avLst/>
          </a:prstGeom>
          <a:noFill/>
          <a:ln w="6350" cap="flat">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5" tIns="73135" rIns="73135" bIns="73135" numCol="1" spcCol="0" rtlCol="0" fromWordArt="0" anchor="ctr" anchorCtr="0" forceAA="0" compatLnSpc="1">
            <a:prstTxWarp prst="textNoShape">
              <a:avLst/>
            </a:prstTxWarp>
            <a:noAutofit/>
          </a:bodyPr>
          <a:lstStyle/>
          <a:p>
            <a:pPr algn="ctr" defTabSz="957733">
              <a:lnSpc>
                <a:spcPct val="90000"/>
              </a:lnSpc>
              <a:spcBef>
                <a:spcPts val="900"/>
              </a:spcBef>
            </a:pPr>
            <a:endParaRPr kumimoji="1" lang="zh-CN" altLang="en-US" sz="1400" dirty="0" err="1">
              <a:solidFill>
                <a:srgbClr val="FFFFFF"/>
              </a:solidFill>
              <a:cs typeface="Arial" pitchFamily="34" charset="0"/>
            </a:endParaRPr>
          </a:p>
        </p:txBody>
      </p:sp>
      <p:sp>
        <p:nvSpPr>
          <p:cNvPr id="12" name="矩形 11">
            <a:extLst>
              <a:ext uri="{FF2B5EF4-FFF2-40B4-BE49-F238E27FC236}">
                <a16:creationId xmlns:a16="http://schemas.microsoft.com/office/drawing/2014/main" id="{90C76798-E75F-7C48-81C2-0F6FC2DD6DF2}"/>
              </a:ext>
            </a:extLst>
          </p:cNvPr>
          <p:cNvSpPr/>
          <p:nvPr/>
        </p:nvSpPr>
        <p:spPr>
          <a:xfrm>
            <a:off x="8075762" y="1701209"/>
            <a:ext cx="2555692" cy="503939"/>
          </a:xfrm>
          <a:prstGeom prst="rect">
            <a:avLst/>
          </a:prstGeom>
          <a:solidFill>
            <a:schemeClr val="bg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5" tIns="73135" rIns="73135" bIns="73135" numCol="1" spcCol="0" rtlCol="0" fromWordArt="0" anchor="ctr" anchorCtr="0" forceAA="0" compatLnSpc="1">
            <a:prstTxWarp prst="textNoShape">
              <a:avLst/>
            </a:prstTxWarp>
            <a:noAutofit/>
          </a:bodyPr>
          <a:lstStyle/>
          <a:p>
            <a:pPr algn="ctr" defTabSz="957733">
              <a:lnSpc>
                <a:spcPct val="90000"/>
              </a:lnSpc>
              <a:spcBef>
                <a:spcPts val="900"/>
              </a:spcBef>
            </a:pPr>
            <a:r>
              <a:rPr kumimoji="1" lang="en-US" altLang="zh-CN" sz="1400" b="1" dirty="0">
                <a:solidFill>
                  <a:srgbClr val="FFFFFF"/>
                </a:solidFill>
                <a:latin typeface="Cambria Math" panose="02040503050406030204" pitchFamily="18" charset="0"/>
                <a:ea typeface="Cambria Math" panose="02040503050406030204" pitchFamily="18" charset="0"/>
                <a:cs typeface="Arial" pitchFamily="34" charset="0"/>
              </a:rPr>
              <a:t>Data Analysis Platform Demo </a:t>
            </a:r>
            <a:endParaRPr kumimoji="1" lang="zh-CN" altLang="en-US" sz="1400" b="1" dirty="0" err="1">
              <a:solidFill>
                <a:srgbClr val="FFFFFF"/>
              </a:solidFill>
              <a:latin typeface="Cambria Math" panose="02040503050406030204" pitchFamily="18" charset="0"/>
              <a:cs typeface="Arial" pitchFamily="34" charset="0"/>
            </a:endParaRPr>
          </a:p>
        </p:txBody>
      </p:sp>
      <p:pic>
        <p:nvPicPr>
          <p:cNvPr id="13" name="图片 12">
            <a:extLst>
              <a:ext uri="{FF2B5EF4-FFF2-40B4-BE49-F238E27FC236}">
                <a16:creationId xmlns:a16="http://schemas.microsoft.com/office/drawing/2014/main" id="{148DEE29-520E-6F4A-B529-A18F60EB8A84}"/>
              </a:ext>
            </a:extLst>
          </p:cNvPr>
          <p:cNvPicPr>
            <a:picLocks noChangeAspect="1"/>
          </p:cNvPicPr>
          <p:nvPr/>
        </p:nvPicPr>
        <p:blipFill>
          <a:blip r:embed="rId4"/>
          <a:stretch>
            <a:fillRect/>
          </a:stretch>
        </p:blipFill>
        <p:spPr>
          <a:xfrm>
            <a:off x="8074947" y="2356407"/>
            <a:ext cx="2707598" cy="3016360"/>
          </a:xfrm>
          <a:prstGeom prst="rect">
            <a:avLst/>
          </a:prstGeom>
        </p:spPr>
      </p:pic>
    </p:spTree>
    <p:extLst>
      <p:ext uri="{BB962C8B-B14F-4D97-AF65-F5344CB8AC3E}">
        <p14:creationId xmlns:p14="http://schemas.microsoft.com/office/powerpoint/2010/main" val="1981318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Platform</a:t>
            </a:r>
            <a:r>
              <a:rPr lang="zh-CN" altLang="en-US" dirty="0"/>
              <a:t> </a:t>
            </a:r>
            <a:r>
              <a:rPr lang="en-US" altLang="zh-CN" dirty="0"/>
              <a:t>Demo</a:t>
            </a:r>
            <a:endParaRPr lang="en-US" dirty="0"/>
          </a:p>
        </p:txBody>
      </p:sp>
      <p:sp>
        <p:nvSpPr>
          <p:cNvPr id="3" name="矩形 2">
            <a:extLst>
              <a:ext uri="{FF2B5EF4-FFF2-40B4-BE49-F238E27FC236}">
                <a16:creationId xmlns:a16="http://schemas.microsoft.com/office/drawing/2014/main" id="{62920408-B332-3442-8612-8A436DE0285C}"/>
              </a:ext>
            </a:extLst>
          </p:cNvPr>
          <p:cNvSpPr/>
          <p:nvPr/>
        </p:nvSpPr>
        <p:spPr>
          <a:xfrm>
            <a:off x="1409719" y="1031516"/>
            <a:ext cx="1122710" cy="5529689"/>
          </a:xfrm>
          <a:prstGeom prst="rect">
            <a:avLst/>
          </a:prstGeom>
          <a:solidFill>
            <a:schemeClr val="bg1">
              <a:lumMod val="9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5" tIns="73135" rIns="73135" bIns="73135" numCol="1" spcCol="0" rtlCol="0" fromWordArt="0" anchor="ctr" anchorCtr="0" forceAA="0" compatLnSpc="1">
            <a:prstTxWarp prst="textNoShape">
              <a:avLst/>
            </a:prstTxWarp>
            <a:noAutofit/>
          </a:bodyPr>
          <a:lstStyle/>
          <a:p>
            <a:pPr algn="ctr" defTabSz="957733">
              <a:lnSpc>
                <a:spcPct val="90000"/>
              </a:lnSpc>
              <a:spcBef>
                <a:spcPts val="900"/>
              </a:spcBef>
            </a:pPr>
            <a:r>
              <a:rPr kumimoji="1" lang="en-US" altLang="zh-CN" sz="1400" dirty="0">
                <a:solidFill>
                  <a:srgbClr val="2D2D2D"/>
                </a:solidFill>
                <a:latin typeface="Cambria Math" panose="02040503050406030204" pitchFamily="18" charset="0"/>
                <a:ea typeface="Cambria Math" panose="02040503050406030204" pitchFamily="18" charset="0"/>
                <a:cs typeface="Arial" pitchFamily="34" charset="0"/>
              </a:rPr>
              <a:t>Shopping </a:t>
            </a:r>
          </a:p>
          <a:p>
            <a:pPr algn="ctr" defTabSz="957733">
              <a:lnSpc>
                <a:spcPct val="90000"/>
              </a:lnSpc>
              <a:spcBef>
                <a:spcPts val="900"/>
              </a:spcBef>
            </a:pPr>
            <a:r>
              <a:rPr kumimoji="1" lang="en-US" altLang="zh-CN" sz="1400" dirty="0">
                <a:solidFill>
                  <a:srgbClr val="2D2D2D"/>
                </a:solidFill>
                <a:latin typeface="Cambria Math" panose="02040503050406030204" pitchFamily="18" charset="0"/>
                <a:ea typeface="Cambria Math" panose="02040503050406030204" pitchFamily="18" charset="0"/>
                <a:cs typeface="Arial" pitchFamily="34" charset="0"/>
              </a:rPr>
              <a:t>Mall </a:t>
            </a:r>
          </a:p>
          <a:p>
            <a:pPr algn="ctr" defTabSz="957733">
              <a:lnSpc>
                <a:spcPct val="90000"/>
              </a:lnSpc>
              <a:spcBef>
                <a:spcPts val="900"/>
              </a:spcBef>
            </a:pPr>
            <a:r>
              <a:rPr kumimoji="1" lang="en-US" altLang="zh-CN" sz="1400" dirty="0">
                <a:solidFill>
                  <a:srgbClr val="2D2D2D"/>
                </a:solidFill>
                <a:latin typeface="Cambria Math" panose="02040503050406030204" pitchFamily="18" charset="0"/>
                <a:ea typeface="Cambria Math" panose="02040503050406030204" pitchFamily="18" charset="0"/>
                <a:cs typeface="Arial" pitchFamily="34" charset="0"/>
              </a:rPr>
              <a:t>Platform</a:t>
            </a:r>
          </a:p>
        </p:txBody>
      </p:sp>
      <p:pic>
        <p:nvPicPr>
          <p:cNvPr id="4" name="图片 3">
            <a:extLst>
              <a:ext uri="{FF2B5EF4-FFF2-40B4-BE49-F238E27FC236}">
                <a16:creationId xmlns:a16="http://schemas.microsoft.com/office/drawing/2014/main" id="{55945C59-64F5-C34F-A4FF-2ED7927EC72D}"/>
              </a:ext>
            </a:extLst>
          </p:cNvPr>
          <p:cNvPicPr>
            <a:picLocks noChangeAspect="1"/>
          </p:cNvPicPr>
          <p:nvPr/>
        </p:nvPicPr>
        <p:blipFill>
          <a:blip r:embed="rId3"/>
          <a:stretch>
            <a:fillRect/>
          </a:stretch>
        </p:blipFill>
        <p:spPr>
          <a:xfrm>
            <a:off x="2928381" y="1178614"/>
            <a:ext cx="7561826" cy="5382591"/>
          </a:xfrm>
          <a:prstGeom prst="rect">
            <a:avLst/>
          </a:prstGeom>
        </p:spPr>
      </p:pic>
    </p:spTree>
    <p:extLst>
      <p:ext uri="{BB962C8B-B14F-4D97-AF65-F5344CB8AC3E}">
        <p14:creationId xmlns:p14="http://schemas.microsoft.com/office/powerpoint/2010/main" val="14683504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Platform</a:t>
            </a:r>
            <a:r>
              <a:rPr lang="zh-CN" altLang="en-US" dirty="0"/>
              <a:t> </a:t>
            </a:r>
            <a:r>
              <a:rPr lang="en-US" altLang="zh-CN" dirty="0"/>
              <a:t>Demo</a:t>
            </a:r>
            <a:endParaRPr lang="en-US" dirty="0"/>
          </a:p>
        </p:txBody>
      </p:sp>
      <p:pic>
        <p:nvPicPr>
          <p:cNvPr id="14" name="图片 13">
            <a:extLst>
              <a:ext uri="{FF2B5EF4-FFF2-40B4-BE49-F238E27FC236}">
                <a16:creationId xmlns:a16="http://schemas.microsoft.com/office/drawing/2014/main" id="{2C567931-BBAC-2B4F-BC30-6ACF7A922537}"/>
              </a:ext>
            </a:extLst>
          </p:cNvPr>
          <p:cNvPicPr>
            <a:picLocks noChangeAspect="1"/>
          </p:cNvPicPr>
          <p:nvPr/>
        </p:nvPicPr>
        <p:blipFill>
          <a:blip r:embed="rId3"/>
          <a:stretch>
            <a:fillRect/>
          </a:stretch>
        </p:blipFill>
        <p:spPr>
          <a:xfrm>
            <a:off x="2640416" y="1031517"/>
            <a:ext cx="7739069" cy="5529689"/>
          </a:xfrm>
          <a:prstGeom prst="rect">
            <a:avLst/>
          </a:prstGeom>
          <a:effectLst>
            <a:outerShdw blurRad="50800" dist="50800" dir="5400000" algn="ctr" rotWithShape="0">
              <a:srgbClr val="000000">
                <a:alpha val="33000"/>
              </a:srgbClr>
            </a:outerShdw>
          </a:effectLst>
        </p:spPr>
      </p:pic>
      <p:sp>
        <p:nvSpPr>
          <p:cNvPr id="3" name="矩形 2">
            <a:extLst>
              <a:ext uri="{FF2B5EF4-FFF2-40B4-BE49-F238E27FC236}">
                <a16:creationId xmlns:a16="http://schemas.microsoft.com/office/drawing/2014/main" id="{62920408-B332-3442-8612-8A436DE0285C}"/>
              </a:ext>
            </a:extLst>
          </p:cNvPr>
          <p:cNvSpPr/>
          <p:nvPr/>
        </p:nvSpPr>
        <p:spPr>
          <a:xfrm>
            <a:off x="1409719" y="1031516"/>
            <a:ext cx="1122710" cy="5529689"/>
          </a:xfrm>
          <a:prstGeom prst="rect">
            <a:avLst/>
          </a:prstGeom>
          <a:solidFill>
            <a:schemeClr val="bg1">
              <a:lumMod val="9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5" tIns="73135" rIns="73135" bIns="73135" numCol="1" spcCol="0" rtlCol="0" fromWordArt="0" anchor="ctr" anchorCtr="0" forceAA="0" compatLnSpc="1">
            <a:prstTxWarp prst="textNoShape">
              <a:avLst/>
            </a:prstTxWarp>
            <a:noAutofit/>
          </a:bodyPr>
          <a:lstStyle/>
          <a:p>
            <a:pPr algn="ctr" defTabSz="957733">
              <a:lnSpc>
                <a:spcPct val="90000"/>
              </a:lnSpc>
              <a:spcBef>
                <a:spcPts val="900"/>
              </a:spcBef>
            </a:pPr>
            <a:r>
              <a:rPr kumimoji="1" lang="en-US" altLang="zh-CN" sz="1400" dirty="0">
                <a:solidFill>
                  <a:srgbClr val="2D2D2D"/>
                </a:solidFill>
                <a:latin typeface="Cambria Math" panose="02040503050406030204" pitchFamily="18" charset="0"/>
                <a:ea typeface="Cambria Math" panose="02040503050406030204" pitchFamily="18" charset="0"/>
                <a:cs typeface="Arial" pitchFamily="34" charset="0"/>
              </a:rPr>
              <a:t>Shopping </a:t>
            </a:r>
          </a:p>
          <a:p>
            <a:pPr algn="ctr" defTabSz="957733">
              <a:lnSpc>
                <a:spcPct val="90000"/>
              </a:lnSpc>
              <a:spcBef>
                <a:spcPts val="900"/>
              </a:spcBef>
            </a:pPr>
            <a:r>
              <a:rPr kumimoji="1" lang="en-US" altLang="zh-CN" sz="1400" dirty="0">
                <a:solidFill>
                  <a:srgbClr val="2D2D2D"/>
                </a:solidFill>
                <a:latin typeface="Cambria Math" panose="02040503050406030204" pitchFamily="18" charset="0"/>
                <a:ea typeface="Cambria Math" panose="02040503050406030204" pitchFamily="18" charset="0"/>
                <a:cs typeface="Arial" pitchFamily="34" charset="0"/>
              </a:rPr>
              <a:t>Mall </a:t>
            </a:r>
          </a:p>
          <a:p>
            <a:pPr algn="ctr" defTabSz="957733">
              <a:lnSpc>
                <a:spcPct val="90000"/>
              </a:lnSpc>
              <a:spcBef>
                <a:spcPts val="900"/>
              </a:spcBef>
            </a:pPr>
            <a:r>
              <a:rPr kumimoji="1" lang="en-US" altLang="zh-CN" sz="1400" dirty="0">
                <a:solidFill>
                  <a:srgbClr val="2D2D2D"/>
                </a:solidFill>
                <a:latin typeface="Cambria Math" panose="02040503050406030204" pitchFamily="18" charset="0"/>
                <a:ea typeface="Cambria Math" panose="02040503050406030204" pitchFamily="18" charset="0"/>
                <a:cs typeface="Arial" pitchFamily="34" charset="0"/>
              </a:rPr>
              <a:t>Platform</a:t>
            </a:r>
          </a:p>
        </p:txBody>
      </p:sp>
    </p:spTree>
    <p:extLst>
      <p:ext uri="{BB962C8B-B14F-4D97-AF65-F5344CB8AC3E}">
        <p14:creationId xmlns:p14="http://schemas.microsoft.com/office/powerpoint/2010/main" val="377700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Platform</a:t>
            </a:r>
            <a:r>
              <a:rPr lang="zh-CN" altLang="en-US" dirty="0"/>
              <a:t> </a:t>
            </a:r>
            <a:r>
              <a:rPr lang="en-US" altLang="zh-CN" dirty="0"/>
              <a:t>Demo</a:t>
            </a:r>
            <a:endParaRPr lang="en-US" dirty="0"/>
          </a:p>
        </p:txBody>
      </p:sp>
      <p:sp>
        <p:nvSpPr>
          <p:cNvPr id="3" name="矩形 2">
            <a:extLst>
              <a:ext uri="{FF2B5EF4-FFF2-40B4-BE49-F238E27FC236}">
                <a16:creationId xmlns:a16="http://schemas.microsoft.com/office/drawing/2014/main" id="{62920408-B332-3442-8612-8A436DE0285C}"/>
              </a:ext>
            </a:extLst>
          </p:cNvPr>
          <p:cNvSpPr/>
          <p:nvPr/>
        </p:nvSpPr>
        <p:spPr>
          <a:xfrm>
            <a:off x="1409719" y="1031516"/>
            <a:ext cx="1122710" cy="5529689"/>
          </a:xfrm>
          <a:prstGeom prst="rect">
            <a:avLst/>
          </a:prstGeom>
          <a:solidFill>
            <a:schemeClr val="bg1">
              <a:lumMod val="9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5" tIns="73135" rIns="73135" bIns="73135" numCol="1" spcCol="0" rtlCol="0" fromWordArt="0" anchor="ctr" anchorCtr="0" forceAA="0" compatLnSpc="1">
            <a:prstTxWarp prst="textNoShape">
              <a:avLst/>
            </a:prstTxWarp>
            <a:noAutofit/>
          </a:bodyPr>
          <a:lstStyle/>
          <a:p>
            <a:pPr algn="ctr" defTabSz="957733">
              <a:lnSpc>
                <a:spcPct val="90000"/>
              </a:lnSpc>
              <a:spcBef>
                <a:spcPts val="900"/>
              </a:spcBef>
            </a:pPr>
            <a:r>
              <a:rPr kumimoji="1" lang="en-US" altLang="zh-CN" sz="1400" dirty="0">
                <a:solidFill>
                  <a:srgbClr val="2D2D2D"/>
                </a:solidFill>
                <a:latin typeface="Cambria Math" panose="02040503050406030204" pitchFamily="18" charset="0"/>
                <a:ea typeface="Cambria Math" panose="02040503050406030204" pitchFamily="18" charset="0"/>
                <a:cs typeface="Arial" pitchFamily="34" charset="0"/>
              </a:rPr>
              <a:t>Shopping </a:t>
            </a:r>
          </a:p>
          <a:p>
            <a:pPr algn="ctr" defTabSz="957733">
              <a:lnSpc>
                <a:spcPct val="90000"/>
              </a:lnSpc>
              <a:spcBef>
                <a:spcPts val="900"/>
              </a:spcBef>
            </a:pPr>
            <a:r>
              <a:rPr kumimoji="1" lang="en-US" altLang="zh-CN" sz="1400" dirty="0">
                <a:solidFill>
                  <a:srgbClr val="2D2D2D"/>
                </a:solidFill>
                <a:latin typeface="Cambria Math" panose="02040503050406030204" pitchFamily="18" charset="0"/>
                <a:ea typeface="Cambria Math" panose="02040503050406030204" pitchFamily="18" charset="0"/>
                <a:cs typeface="Arial" pitchFamily="34" charset="0"/>
              </a:rPr>
              <a:t>Mall </a:t>
            </a:r>
          </a:p>
          <a:p>
            <a:pPr algn="ctr" defTabSz="957733">
              <a:lnSpc>
                <a:spcPct val="90000"/>
              </a:lnSpc>
              <a:spcBef>
                <a:spcPts val="900"/>
              </a:spcBef>
            </a:pPr>
            <a:r>
              <a:rPr kumimoji="1" lang="en-US" altLang="zh-CN" sz="1400" dirty="0">
                <a:solidFill>
                  <a:srgbClr val="2D2D2D"/>
                </a:solidFill>
                <a:latin typeface="Cambria Math" panose="02040503050406030204" pitchFamily="18" charset="0"/>
                <a:ea typeface="Cambria Math" panose="02040503050406030204" pitchFamily="18" charset="0"/>
                <a:cs typeface="Arial" pitchFamily="34" charset="0"/>
              </a:rPr>
              <a:t>Platform</a:t>
            </a:r>
          </a:p>
        </p:txBody>
      </p:sp>
      <p:pic>
        <p:nvPicPr>
          <p:cNvPr id="4" name="图片 3">
            <a:extLst>
              <a:ext uri="{FF2B5EF4-FFF2-40B4-BE49-F238E27FC236}">
                <a16:creationId xmlns:a16="http://schemas.microsoft.com/office/drawing/2014/main" id="{96D612CD-2FEF-DF47-A4CB-E200F48FE11F}"/>
              </a:ext>
            </a:extLst>
          </p:cNvPr>
          <p:cNvPicPr>
            <a:picLocks noChangeAspect="1"/>
          </p:cNvPicPr>
          <p:nvPr/>
        </p:nvPicPr>
        <p:blipFill>
          <a:blip r:embed="rId3"/>
          <a:stretch>
            <a:fillRect/>
          </a:stretch>
        </p:blipFill>
        <p:spPr>
          <a:xfrm>
            <a:off x="2784398" y="1031516"/>
            <a:ext cx="7756246" cy="5529689"/>
          </a:xfrm>
          <a:prstGeom prst="rect">
            <a:avLst/>
          </a:prstGeom>
        </p:spPr>
      </p:pic>
    </p:spTree>
    <p:extLst>
      <p:ext uri="{BB962C8B-B14F-4D97-AF65-F5344CB8AC3E}">
        <p14:creationId xmlns:p14="http://schemas.microsoft.com/office/powerpoint/2010/main" val="17293769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Platform</a:t>
            </a:r>
            <a:r>
              <a:rPr lang="zh-CN" altLang="en-US" dirty="0"/>
              <a:t> </a:t>
            </a:r>
            <a:r>
              <a:rPr lang="en-US" altLang="zh-CN" dirty="0"/>
              <a:t>Demo</a:t>
            </a:r>
            <a:endParaRPr lang="en-US" dirty="0"/>
          </a:p>
        </p:txBody>
      </p:sp>
      <p:sp>
        <p:nvSpPr>
          <p:cNvPr id="3" name="矩形 2">
            <a:extLst>
              <a:ext uri="{FF2B5EF4-FFF2-40B4-BE49-F238E27FC236}">
                <a16:creationId xmlns:a16="http://schemas.microsoft.com/office/drawing/2014/main" id="{62920408-B332-3442-8612-8A436DE0285C}"/>
              </a:ext>
            </a:extLst>
          </p:cNvPr>
          <p:cNvSpPr/>
          <p:nvPr/>
        </p:nvSpPr>
        <p:spPr>
          <a:xfrm>
            <a:off x="1409719" y="1031516"/>
            <a:ext cx="1122710" cy="5529689"/>
          </a:xfrm>
          <a:prstGeom prst="rect">
            <a:avLst/>
          </a:prstGeom>
          <a:solidFill>
            <a:schemeClr val="bg1">
              <a:lumMod val="9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5" tIns="73135" rIns="73135" bIns="73135" numCol="1" spcCol="0" rtlCol="0" fromWordArt="0" anchor="ctr" anchorCtr="0" forceAA="0" compatLnSpc="1">
            <a:prstTxWarp prst="textNoShape">
              <a:avLst/>
            </a:prstTxWarp>
            <a:noAutofit/>
          </a:bodyPr>
          <a:lstStyle/>
          <a:p>
            <a:pPr algn="ctr" defTabSz="957733">
              <a:lnSpc>
                <a:spcPct val="90000"/>
              </a:lnSpc>
              <a:spcBef>
                <a:spcPts val="900"/>
              </a:spcBef>
            </a:pPr>
            <a:r>
              <a:rPr kumimoji="1" lang="en-US" altLang="zh-CN" sz="1400" dirty="0">
                <a:solidFill>
                  <a:srgbClr val="2D2D2D"/>
                </a:solidFill>
                <a:latin typeface="Cambria Math" panose="02040503050406030204" pitchFamily="18" charset="0"/>
                <a:ea typeface="Cambria Math" panose="02040503050406030204" pitchFamily="18" charset="0"/>
                <a:cs typeface="Arial" pitchFamily="34" charset="0"/>
              </a:rPr>
              <a:t>Stores</a:t>
            </a:r>
          </a:p>
          <a:p>
            <a:pPr algn="ctr" defTabSz="957733">
              <a:lnSpc>
                <a:spcPct val="90000"/>
              </a:lnSpc>
              <a:spcBef>
                <a:spcPts val="900"/>
              </a:spcBef>
            </a:pPr>
            <a:r>
              <a:rPr kumimoji="1" lang="en-US" altLang="zh-CN" sz="1400" dirty="0">
                <a:solidFill>
                  <a:srgbClr val="2D2D2D"/>
                </a:solidFill>
                <a:latin typeface="Cambria Math" panose="02040503050406030204" pitchFamily="18" charset="0"/>
                <a:ea typeface="Cambria Math" panose="02040503050406030204" pitchFamily="18" charset="0"/>
                <a:cs typeface="Arial" pitchFamily="34" charset="0"/>
              </a:rPr>
              <a:t>Platform</a:t>
            </a:r>
          </a:p>
        </p:txBody>
      </p:sp>
      <p:pic>
        <p:nvPicPr>
          <p:cNvPr id="5" name="图片 4">
            <a:extLst>
              <a:ext uri="{FF2B5EF4-FFF2-40B4-BE49-F238E27FC236}">
                <a16:creationId xmlns:a16="http://schemas.microsoft.com/office/drawing/2014/main" id="{90426DE9-D7CA-5B44-8CC7-C4191659A066}"/>
              </a:ext>
            </a:extLst>
          </p:cNvPr>
          <p:cNvPicPr>
            <a:picLocks noChangeAspect="1"/>
          </p:cNvPicPr>
          <p:nvPr/>
        </p:nvPicPr>
        <p:blipFill>
          <a:blip r:embed="rId3"/>
          <a:stretch>
            <a:fillRect/>
          </a:stretch>
        </p:blipFill>
        <p:spPr>
          <a:xfrm>
            <a:off x="2604420" y="1197269"/>
            <a:ext cx="2627684" cy="5289942"/>
          </a:xfrm>
          <a:prstGeom prst="rect">
            <a:avLst/>
          </a:prstGeom>
        </p:spPr>
      </p:pic>
      <p:pic>
        <p:nvPicPr>
          <p:cNvPr id="8" name="图片 7">
            <a:extLst>
              <a:ext uri="{FF2B5EF4-FFF2-40B4-BE49-F238E27FC236}">
                <a16:creationId xmlns:a16="http://schemas.microsoft.com/office/drawing/2014/main" id="{971D150F-B532-414F-B090-03F0EF721021}"/>
              </a:ext>
            </a:extLst>
          </p:cNvPr>
          <p:cNvPicPr>
            <a:picLocks noChangeAspect="1"/>
          </p:cNvPicPr>
          <p:nvPr/>
        </p:nvPicPr>
        <p:blipFill>
          <a:blip r:embed="rId4"/>
          <a:stretch>
            <a:fillRect/>
          </a:stretch>
        </p:blipFill>
        <p:spPr>
          <a:xfrm>
            <a:off x="5304095" y="1197267"/>
            <a:ext cx="2644972" cy="5289942"/>
          </a:xfrm>
          <a:prstGeom prst="rect">
            <a:avLst/>
          </a:prstGeom>
        </p:spPr>
      </p:pic>
      <p:pic>
        <p:nvPicPr>
          <p:cNvPr id="11" name="图片 10">
            <a:extLst>
              <a:ext uri="{FF2B5EF4-FFF2-40B4-BE49-F238E27FC236}">
                <a16:creationId xmlns:a16="http://schemas.microsoft.com/office/drawing/2014/main" id="{8AF89461-7897-0D46-9B2A-8E239F93B238}"/>
              </a:ext>
            </a:extLst>
          </p:cNvPr>
          <p:cNvPicPr>
            <a:picLocks noChangeAspect="1"/>
          </p:cNvPicPr>
          <p:nvPr/>
        </p:nvPicPr>
        <p:blipFill>
          <a:blip r:embed="rId5"/>
          <a:stretch>
            <a:fillRect/>
          </a:stretch>
        </p:blipFill>
        <p:spPr>
          <a:xfrm>
            <a:off x="8068286" y="1204544"/>
            <a:ext cx="2681968" cy="5282665"/>
          </a:xfrm>
          <a:prstGeom prst="rect">
            <a:avLst/>
          </a:prstGeom>
        </p:spPr>
      </p:pic>
    </p:spTree>
    <p:extLst>
      <p:ext uri="{BB962C8B-B14F-4D97-AF65-F5344CB8AC3E}">
        <p14:creationId xmlns:p14="http://schemas.microsoft.com/office/powerpoint/2010/main" val="1163488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4529E4D0-8333-094F-819B-D380644D74FD}"/>
              </a:ext>
            </a:extLst>
          </p:cNvPr>
          <p:cNvSpPr txBox="1">
            <a:spLocks/>
          </p:cNvSpPr>
          <p:nvPr/>
        </p:nvSpPr>
        <p:spPr>
          <a:xfrm>
            <a:off x="326009" y="296795"/>
            <a:ext cx="11531829" cy="611046"/>
          </a:xfrm>
          <a:prstGeom prst="rect">
            <a:avLst/>
          </a:prstGeom>
        </p:spPr>
        <p:txBody>
          <a:bodyPr/>
          <a:lstStyle>
            <a:lvl1pPr marL="0" indent="0" algn="l" defTabSz="957733"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mj-ea"/>
                <a:cs typeface="Arial" pitchFamily="34" charset="0"/>
              </a:defRPr>
            </a:lvl1pPr>
          </a:lstStyle>
          <a:p>
            <a:r>
              <a:rPr lang="en-US" altLang="zh-CN" dirty="0"/>
              <a:t>References</a:t>
            </a:r>
            <a:r>
              <a:rPr lang="zh-CN" altLang="en-US" dirty="0"/>
              <a:t> </a:t>
            </a:r>
            <a:endParaRPr lang="en-US" dirty="0"/>
          </a:p>
        </p:txBody>
      </p:sp>
      <p:sp>
        <p:nvSpPr>
          <p:cNvPr id="2" name="矩形 1">
            <a:extLst>
              <a:ext uri="{FF2B5EF4-FFF2-40B4-BE49-F238E27FC236}">
                <a16:creationId xmlns:a16="http://schemas.microsoft.com/office/drawing/2014/main" id="{22B597E3-4F83-8341-80CF-8AC794205473}"/>
              </a:ext>
            </a:extLst>
          </p:cNvPr>
          <p:cNvSpPr/>
          <p:nvPr/>
        </p:nvSpPr>
        <p:spPr>
          <a:xfrm>
            <a:off x="326010" y="1101013"/>
            <a:ext cx="11299934" cy="5617028"/>
          </a:xfrm>
          <a:prstGeom prst="rect">
            <a:avLst/>
          </a:prstGeom>
          <a:solidFill>
            <a:schemeClr val="bg1">
              <a:lumMod val="9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kumimoji="1" lang="zh-CN" altLang="en-US" sz="1400" dirty="0" err="1">
              <a:solidFill>
                <a:schemeClr val="bg1"/>
              </a:solidFill>
              <a:latin typeface="Arial" pitchFamily="34" charset="0"/>
              <a:cs typeface="Arial" pitchFamily="34" charset="0"/>
            </a:endParaRPr>
          </a:p>
        </p:txBody>
      </p:sp>
      <p:sp>
        <p:nvSpPr>
          <p:cNvPr id="7" name="文本框 6">
            <a:extLst>
              <a:ext uri="{FF2B5EF4-FFF2-40B4-BE49-F238E27FC236}">
                <a16:creationId xmlns:a16="http://schemas.microsoft.com/office/drawing/2014/main" id="{ED556C8E-E2D7-0747-8572-4BD6BDC6F89C}"/>
              </a:ext>
            </a:extLst>
          </p:cNvPr>
          <p:cNvSpPr txBox="1"/>
          <p:nvPr/>
        </p:nvSpPr>
        <p:spPr>
          <a:xfrm>
            <a:off x="530009" y="1101013"/>
            <a:ext cx="10891936" cy="6087820"/>
          </a:xfrm>
          <a:prstGeom prst="rect">
            <a:avLst/>
          </a:prstGeom>
          <a:noFill/>
          <a:ln w="6350" cap="flat">
            <a:noFill/>
            <a:miter lim="800000"/>
          </a:ln>
        </p:spPr>
        <p:txBody>
          <a:bodyPr wrap="square" lIns="0" tIns="0" rIns="0" bIns="0" rtlCol="0" anchor="t" anchorCtr="0">
            <a:spAutoFit/>
          </a:bodyPr>
          <a:lstStyle/>
          <a:p>
            <a:r>
              <a:rPr lang="en-US" altLang="zh-CN" sz="1400" dirty="0">
                <a:latin typeface="Cambria Math" panose="02040503050406030204" pitchFamily="18" charset="0"/>
                <a:ea typeface="Cambria Math" panose="02040503050406030204" pitchFamily="18" charset="0"/>
              </a:rPr>
              <a:t>[1]P. Viola, M.J. Jones, Robust real-time face detection, Int. J. </a:t>
            </a:r>
            <a:r>
              <a:rPr lang="en-US" altLang="zh-CN" sz="1400" dirty="0" err="1">
                <a:latin typeface="Cambria Math" panose="02040503050406030204" pitchFamily="18" charset="0"/>
                <a:ea typeface="Cambria Math" panose="02040503050406030204" pitchFamily="18" charset="0"/>
              </a:rPr>
              <a:t>Comput</a:t>
            </a:r>
            <a:r>
              <a:rPr lang="en-US" altLang="zh-CN" sz="1400" dirty="0">
                <a:latin typeface="Cambria Math" panose="02040503050406030204" pitchFamily="18" charset="0"/>
                <a:ea typeface="Cambria Math" panose="02040503050406030204" pitchFamily="18" charset="0"/>
              </a:rPr>
              <a:t>. Vis. (IJCV) 57 (2) (2004) 137–154.</a:t>
            </a:r>
          </a:p>
          <a:p>
            <a:r>
              <a:rPr lang="en-US" altLang="zh-CN" sz="1400" dirty="0">
                <a:latin typeface="Cambria Math" panose="02040503050406030204" pitchFamily="18" charset="0"/>
                <a:ea typeface="Cambria Math" panose="02040503050406030204" pitchFamily="18" charset="0"/>
              </a:rPr>
              <a:t>[2]S. Yan, S. Shan, X. Chen, W. Gao, Locally assembled binary (LAB) feature with feature-centric cascade for fast and accurate face detection, in: IEEE Conference on Computer Vision and Pattern Recognition (CVPR), 2008, pp. 1–7.</a:t>
            </a:r>
          </a:p>
          <a:p>
            <a:r>
              <a:rPr lang="en-US" altLang="zh-CN" sz="1400" dirty="0">
                <a:latin typeface="Cambria Math" panose="02040503050406030204" pitchFamily="18" charset="0"/>
                <a:ea typeface="Cambria Math" panose="02040503050406030204" pitchFamily="18" charset="0"/>
              </a:rPr>
              <a:t>[3] J. Li, T. Wang, Y. Zhang, Face detection using SURF cascade, in: IEEE International Conference on Computer Vision Workshops (ICCVW), 2011, pp. 2183–2190.</a:t>
            </a:r>
          </a:p>
          <a:p>
            <a:r>
              <a:rPr lang="en-US" altLang="zh-CN" sz="1400" dirty="0">
                <a:latin typeface="Cambria Math" panose="02040503050406030204" pitchFamily="18" charset="0"/>
                <a:ea typeface="Cambria Math" panose="02040503050406030204" pitchFamily="18" charset="0"/>
              </a:rPr>
              <a:t>[4] M. Schmidt, </a:t>
            </a:r>
            <a:r>
              <a:rPr lang="en-US" altLang="zh-CN" sz="1400" dirty="0" err="1">
                <a:latin typeface="Cambria Math" panose="02040503050406030204" pitchFamily="18" charset="0"/>
                <a:ea typeface="Cambria Math" panose="02040503050406030204" pitchFamily="18" charset="0"/>
              </a:rPr>
              <a:t>minFunc</a:t>
            </a:r>
            <a:r>
              <a:rPr lang="en-US" altLang="zh-CN" sz="1400" dirty="0">
                <a:latin typeface="Cambria Math" panose="02040503050406030204" pitchFamily="18" charset="0"/>
                <a:ea typeface="Cambria Math" panose="02040503050406030204" pitchFamily="18" charset="0"/>
              </a:rPr>
              <a:t>: Unconstrained Diﬀerentiable Multivariate Optimization in </a:t>
            </a:r>
            <a:r>
              <a:rPr lang="en-US" altLang="zh-CN" sz="1400" dirty="0" err="1">
                <a:latin typeface="Cambria Math" panose="02040503050406030204" pitchFamily="18" charset="0"/>
                <a:ea typeface="Cambria Math" panose="02040503050406030204" pitchFamily="18" charset="0"/>
              </a:rPr>
              <a:t>Matlab</a:t>
            </a:r>
            <a:r>
              <a:rPr lang="en-US" altLang="zh-CN" sz="1400" dirty="0">
                <a:latin typeface="Cambria Math" panose="02040503050406030204" pitchFamily="18" charset="0"/>
                <a:ea typeface="Cambria Math" panose="02040503050406030204" pitchFamily="18" charset="0"/>
              </a:rPr>
              <a:t>, </a:t>
            </a:r>
            <a:r>
              <a:rPr lang="en-US" altLang="zh-CN" sz="1400" dirty="0">
                <a:latin typeface="Cambria Math" panose="02040503050406030204" pitchFamily="18" charset="0"/>
                <a:ea typeface="Cambria Math" panose="02040503050406030204" pitchFamily="18" charset="0"/>
                <a:hlinkClick r:id="rId3"/>
              </a:rPr>
              <a:t>http://www.cs.ubc.ca/~schmidtm/Software/minFunc.html</a:t>
            </a:r>
            <a:r>
              <a:rPr lang="en-US" altLang="zh-CN" sz="1400" dirty="0">
                <a:latin typeface="Cambria Math" panose="02040503050406030204" pitchFamily="18" charset="0"/>
                <a:ea typeface="Cambria Math" panose="02040503050406030204" pitchFamily="18" charset="0"/>
              </a:rPr>
              <a:t>, 2005.</a:t>
            </a:r>
          </a:p>
          <a:p>
            <a:r>
              <a:rPr lang="en-US" altLang="zh-CN" sz="1400" dirty="0">
                <a:latin typeface="Cambria Math" panose="02040503050406030204" pitchFamily="18" charset="0"/>
                <a:ea typeface="Cambria Math" panose="02040503050406030204" pitchFamily="18" charset="0"/>
              </a:rPr>
              <a:t>[5] Y.C. </a:t>
            </a:r>
            <a:r>
              <a:rPr lang="en-US" altLang="zh-CN" sz="1400" dirty="0" err="1">
                <a:latin typeface="Cambria Math" panose="02040503050406030204" pitchFamily="18" charset="0"/>
                <a:ea typeface="Cambria Math" panose="02040503050406030204" pitchFamily="18" charset="0"/>
              </a:rPr>
              <a:t>Eldar</a:t>
            </a:r>
            <a:r>
              <a:rPr lang="en-US" altLang="zh-CN" sz="1400" dirty="0">
                <a:latin typeface="Cambria Math" panose="02040503050406030204" pitchFamily="18" charset="0"/>
                <a:ea typeface="Cambria Math" panose="02040503050406030204" pitchFamily="18" charset="0"/>
              </a:rPr>
              <a:t>, P. </a:t>
            </a:r>
            <a:r>
              <a:rPr lang="en-US" altLang="zh-CN" sz="1400" dirty="0" err="1">
                <a:latin typeface="Cambria Math" panose="02040503050406030204" pitchFamily="18" charset="0"/>
                <a:ea typeface="Cambria Math" panose="02040503050406030204" pitchFamily="18" charset="0"/>
              </a:rPr>
              <a:t>Kuppinger</a:t>
            </a:r>
            <a:r>
              <a:rPr lang="en-US" altLang="zh-CN" sz="1400" dirty="0">
                <a:latin typeface="Cambria Math" panose="02040503050406030204" pitchFamily="18" charset="0"/>
                <a:ea typeface="Cambria Math" panose="02040503050406030204" pitchFamily="18" charset="0"/>
              </a:rPr>
              <a:t>, H. </a:t>
            </a:r>
            <a:r>
              <a:rPr lang="en-US" altLang="zh-CN" sz="1400" dirty="0" err="1">
                <a:latin typeface="Cambria Math" panose="02040503050406030204" pitchFamily="18" charset="0"/>
                <a:ea typeface="Cambria Math" panose="02040503050406030204" pitchFamily="18" charset="0"/>
              </a:rPr>
              <a:t>Bolcskei</a:t>
            </a:r>
            <a:r>
              <a:rPr lang="en-US" altLang="zh-CN" sz="1400" dirty="0">
                <a:latin typeface="Cambria Math" panose="02040503050406030204" pitchFamily="18" charset="0"/>
                <a:ea typeface="Cambria Math" panose="02040503050406030204" pitchFamily="18" charset="0"/>
              </a:rPr>
              <a:t>, Block-sparse signals: uncertainty relations and eﬃcient recovery, IEEE Trans. Signal Process. 58 (6) (2010) 3042–3054.</a:t>
            </a:r>
          </a:p>
          <a:p>
            <a:r>
              <a:rPr lang="en-US" altLang="zh-CN" sz="1400" dirty="0">
                <a:latin typeface="Cambria Math" panose="02040503050406030204" pitchFamily="18" charset="0"/>
                <a:ea typeface="Cambria Math" panose="02040503050406030204" pitchFamily="18" charset="0"/>
              </a:rPr>
              <a:t>[6] D.G. Lowe, Distinctive image features from scale-invariant </a:t>
            </a:r>
            <a:r>
              <a:rPr lang="en-US" altLang="zh-CN" sz="1400" dirty="0" err="1">
                <a:latin typeface="Cambria Math" panose="02040503050406030204" pitchFamily="18" charset="0"/>
                <a:ea typeface="Cambria Math" panose="02040503050406030204" pitchFamily="18" charset="0"/>
              </a:rPr>
              <a:t>keypoints</a:t>
            </a:r>
            <a:r>
              <a:rPr lang="en-US" altLang="zh-CN" sz="1400" dirty="0">
                <a:latin typeface="Cambria Math" panose="02040503050406030204" pitchFamily="18" charset="0"/>
                <a:ea typeface="Cambria Math" panose="02040503050406030204" pitchFamily="18" charset="0"/>
              </a:rPr>
              <a:t>, Int. J. </a:t>
            </a:r>
            <a:r>
              <a:rPr lang="en-US" altLang="zh-CN" sz="1400" dirty="0" err="1">
                <a:latin typeface="Cambria Math" panose="02040503050406030204" pitchFamily="18" charset="0"/>
                <a:ea typeface="Cambria Math" panose="02040503050406030204" pitchFamily="18" charset="0"/>
              </a:rPr>
              <a:t>Comput</a:t>
            </a:r>
            <a:r>
              <a:rPr lang="en-US" altLang="zh-CN" sz="1400" dirty="0">
                <a:latin typeface="Cambria Math" panose="02040503050406030204" pitchFamily="18" charset="0"/>
                <a:ea typeface="Cambria Math" panose="02040503050406030204" pitchFamily="18" charset="0"/>
              </a:rPr>
              <a:t>. Vis. 60 (2) (2004) 91–110.</a:t>
            </a:r>
          </a:p>
          <a:p>
            <a:r>
              <a:rPr lang="en-US" altLang="zh-CN" sz="1400" dirty="0">
                <a:latin typeface="Cambria Math" panose="02040503050406030204" pitchFamily="18" charset="0"/>
                <a:ea typeface="Cambria Math" panose="02040503050406030204" pitchFamily="18" charset="0"/>
              </a:rPr>
              <a:t>[7] </a:t>
            </a:r>
            <a:r>
              <a:rPr lang="en-US" altLang="zh-CN" sz="1400" dirty="0" err="1">
                <a:latin typeface="Cambria Math" panose="02040503050406030204" pitchFamily="18" charset="0"/>
                <a:ea typeface="Cambria Math" panose="02040503050406030204" pitchFamily="18" charset="0"/>
              </a:rPr>
              <a:t>Doll´ar</a:t>
            </a:r>
            <a:r>
              <a:rPr lang="en-US" altLang="zh-CN" sz="1400" dirty="0">
                <a:latin typeface="Cambria Math" panose="02040503050406030204" pitchFamily="18" charset="0"/>
                <a:ea typeface="Cambria Math" panose="02040503050406030204" pitchFamily="18" charset="0"/>
              </a:rPr>
              <a:t>, P., </a:t>
            </a:r>
            <a:r>
              <a:rPr lang="en-US" altLang="zh-CN" sz="1400" dirty="0" err="1">
                <a:latin typeface="Cambria Math" panose="02040503050406030204" pitchFamily="18" charset="0"/>
                <a:ea typeface="Cambria Math" panose="02040503050406030204" pitchFamily="18" charset="0"/>
              </a:rPr>
              <a:t>Welinder</a:t>
            </a:r>
            <a:r>
              <a:rPr lang="en-US" altLang="zh-CN" sz="1400" dirty="0">
                <a:latin typeface="Cambria Math" panose="02040503050406030204" pitchFamily="18" charset="0"/>
                <a:ea typeface="Cambria Math" panose="02040503050406030204" pitchFamily="18" charset="0"/>
              </a:rPr>
              <a:t>, P., </a:t>
            </a:r>
            <a:r>
              <a:rPr lang="en-US" altLang="zh-CN" sz="1400" dirty="0" err="1">
                <a:latin typeface="Cambria Math" panose="02040503050406030204" pitchFamily="18" charset="0"/>
                <a:ea typeface="Cambria Math" panose="02040503050406030204" pitchFamily="18" charset="0"/>
              </a:rPr>
              <a:t>Perona</a:t>
            </a:r>
            <a:r>
              <a:rPr lang="en-US" altLang="zh-CN" sz="1400" dirty="0">
                <a:latin typeface="Cambria Math" panose="02040503050406030204" pitchFamily="18" charset="0"/>
                <a:ea typeface="Cambria Math" panose="02040503050406030204" pitchFamily="18" charset="0"/>
              </a:rPr>
              <a:t>, P.: Cascaded pose regression. In: IEEE Conference on Computer Vision and Pattern Recognition (CVPR), pp. 1078–1085 (2010)</a:t>
            </a:r>
          </a:p>
          <a:p>
            <a:r>
              <a:rPr lang="en-US" altLang="zh-CN" sz="1400" dirty="0">
                <a:latin typeface="Cambria Math" panose="02040503050406030204" pitchFamily="18" charset="0"/>
                <a:ea typeface="Cambria Math" panose="02040503050406030204" pitchFamily="18" charset="0"/>
              </a:rPr>
              <a:t>[8] Cao, X., Wei, Y., Wen, F., Sun, J.: Face alignment by explicit shape regression. In: IEEE Conference on Computer Vision and Pattern Recognition, CVPR, pp. 2887–2894 (2012)</a:t>
            </a:r>
          </a:p>
          <a:p>
            <a:r>
              <a:rPr lang="en-US" altLang="zh-CN" sz="1400" dirty="0">
                <a:latin typeface="Cambria Math" panose="02040503050406030204" pitchFamily="18" charset="0"/>
                <a:ea typeface="Cambria Math" panose="02040503050406030204" pitchFamily="18" charset="0"/>
              </a:rPr>
              <a:t>[9] </a:t>
            </a:r>
            <a:r>
              <a:rPr lang="en-US" altLang="zh-CN" sz="1400" dirty="0" err="1">
                <a:latin typeface="Cambria Math" panose="02040503050406030204" pitchFamily="18" charset="0"/>
                <a:ea typeface="Cambria Math" panose="02040503050406030204" pitchFamily="18" charset="0"/>
              </a:rPr>
              <a:t>Xiong</a:t>
            </a:r>
            <a:r>
              <a:rPr lang="en-US" altLang="zh-CN" sz="1400" dirty="0">
                <a:latin typeface="Cambria Math" panose="02040503050406030204" pitchFamily="18" charset="0"/>
                <a:ea typeface="Cambria Math" panose="02040503050406030204" pitchFamily="18" charset="0"/>
              </a:rPr>
              <a:t>, X., De la Torre, F.: Supervised descent method and its applications to face alignment. In: IEEE Conference on Computer Vision and Pattern Recognition, CVPR (2013)</a:t>
            </a:r>
          </a:p>
          <a:p>
            <a:r>
              <a:rPr lang="en-US" altLang="zh-CN" sz="1400" dirty="0">
                <a:latin typeface="Cambria Math" panose="02040503050406030204" pitchFamily="18" charset="0"/>
                <a:ea typeface="Cambria Math" panose="02040503050406030204" pitchFamily="18" charset="0"/>
              </a:rPr>
              <a:t>[10] Burgos-</a:t>
            </a:r>
            <a:r>
              <a:rPr lang="en-US" altLang="zh-CN" sz="1400" dirty="0" err="1">
                <a:latin typeface="Cambria Math" panose="02040503050406030204" pitchFamily="18" charset="0"/>
                <a:ea typeface="Cambria Math" panose="02040503050406030204" pitchFamily="18" charset="0"/>
              </a:rPr>
              <a:t>Artizzu</a:t>
            </a:r>
            <a:r>
              <a:rPr lang="en-US" altLang="zh-CN" sz="1400" dirty="0">
                <a:latin typeface="Cambria Math" panose="02040503050406030204" pitchFamily="18" charset="0"/>
                <a:ea typeface="Cambria Math" panose="02040503050406030204" pitchFamily="18" charset="0"/>
              </a:rPr>
              <a:t>, X.P., </a:t>
            </a:r>
            <a:r>
              <a:rPr lang="en-US" altLang="zh-CN" sz="1400" dirty="0" err="1">
                <a:latin typeface="Cambria Math" panose="02040503050406030204" pitchFamily="18" charset="0"/>
                <a:ea typeface="Cambria Math" panose="02040503050406030204" pitchFamily="18" charset="0"/>
              </a:rPr>
              <a:t>Perona</a:t>
            </a:r>
            <a:r>
              <a:rPr lang="en-US" altLang="zh-CN" sz="1400" dirty="0">
                <a:latin typeface="Cambria Math" panose="02040503050406030204" pitchFamily="18" charset="0"/>
                <a:ea typeface="Cambria Math" panose="02040503050406030204" pitchFamily="18" charset="0"/>
              </a:rPr>
              <a:t>, P., </a:t>
            </a:r>
            <a:r>
              <a:rPr lang="en-US" altLang="zh-CN" sz="1400" dirty="0" err="1">
                <a:latin typeface="Cambria Math" panose="02040503050406030204" pitchFamily="18" charset="0"/>
                <a:ea typeface="Cambria Math" panose="02040503050406030204" pitchFamily="18" charset="0"/>
              </a:rPr>
              <a:t>Doll´ar</a:t>
            </a:r>
            <a:r>
              <a:rPr lang="en-US" altLang="zh-CN" sz="1400" dirty="0">
                <a:latin typeface="Cambria Math" panose="02040503050406030204" pitchFamily="18" charset="0"/>
                <a:ea typeface="Cambria Math" panose="02040503050406030204" pitchFamily="18" charset="0"/>
              </a:rPr>
              <a:t>, P.: Robust face landmark estimation under occlusion. In: IEEE International Conference on Computer Vision, ICCV (2013)</a:t>
            </a:r>
          </a:p>
          <a:p>
            <a:r>
              <a:rPr lang="en-US" altLang="zh-CN" sz="1400" dirty="0">
                <a:latin typeface="Cambria Math" panose="02040503050406030204" pitchFamily="18" charset="0"/>
                <a:ea typeface="Cambria Math" panose="02040503050406030204" pitchFamily="18" charset="0"/>
              </a:rPr>
              <a:t>[11]</a:t>
            </a:r>
            <a:r>
              <a:rPr lang="en-US" altLang="zh-CN" sz="1400" dirty="0" err="1">
                <a:latin typeface="Cambria Math" panose="02040503050406030204" pitchFamily="18" charset="0"/>
                <a:ea typeface="Cambria Math" panose="02040503050406030204" pitchFamily="18" charset="0"/>
              </a:rPr>
              <a:t>Krizhevsky</a:t>
            </a:r>
            <a:r>
              <a:rPr lang="en-US" altLang="zh-CN" sz="1400" dirty="0">
                <a:latin typeface="Cambria Math" panose="02040503050406030204" pitchFamily="18" charset="0"/>
                <a:ea typeface="Cambria Math" panose="02040503050406030204" pitchFamily="18" charset="0"/>
              </a:rPr>
              <a:t> A, </a:t>
            </a:r>
            <a:r>
              <a:rPr lang="en-US" altLang="zh-CN" sz="1400" dirty="0" err="1">
                <a:latin typeface="Cambria Math" panose="02040503050406030204" pitchFamily="18" charset="0"/>
                <a:ea typeface="Cambria Math" panose="02040503050406030204" pitchFamily="18" charset="0"/>
              </a:rPr>
              <a:t>Sutskever</a:t>
            </a:r>
            <a:r>
              <a:rPr lang="en-US" altLang="zh-CN" sz="1400" dirty="0">
                <a:latin typeface="Cambria Math" panose="02040503050406030204" pitchFamily="18" charset="0"/>
                <a:ea typeface="Cambria Math" panose="02040503050406030204" pitchFamily="18" charset="0"/>
              </a:rPr>
              <a:t> I, Hinton G E. </a:t>
            </a:r>
            <a:r>
              <a:rPr lang="en-US" altLang="zh-CN" sz="1400" dirty="0" err="1">
                <a:latin typeface="Cambria Math" panose="02040503050406030204" pitchFamily="18" charset="0"/>
                <a:ea typeface="Cambria Math" panose="02040503050406030204" pitchFamily="18" charset="0"/>
              </a:rPr>
              <a:t>Imagenet</a:t>
            </a:r>
            <a:r>
              <a:rPr lang="en-US" altLang="zh-CN" sz="1400" dirty="0">
                <a:latin typeface="Cambria Math" panose="02040503050406030204" pitchFamily="18" charset="0"/>
                <a:ea typeface="Cambria Math" panose="02040503050406030204" pitchFamily="18" charset="0"/>
              </a:rPr>
              <a:t> classification with deep convolutional neural networks. In: Proceedings of Advances in Neural Information Processing Systems. 2012, 1097–1105</a:t>
            </a:r>
          </a:p>
          <a:p>
            <a:r>
              <a:rPr lang="en-US" altLang="zh-CN" sz="1400" dirty="0">
                <a:latin typeface="Cambria Math" panose="02040503050406030204" pitchFamily="18" charset="0"/>
                <a:ea typeface="Cambria Math" panose="02040503050406030204" pitchFamily="18" charset="0"/>
              </a:rPr>
              <a:t>[12]</a:t>
            </a:r>
            <a:r>
              <a:rPr lang="en-US" altLang="zh-CN" sz="1400" dirty="0" err="1">
                <a:latin typeface="Cambria Math" panose="02040503050406030204" pitchFamily="18" charset="0"/>
                <a:ea typeface="Cambria Math" panose="02040503050406030204" pitchFamily="18" charset="0"/>
              </a:rPr>
              <a:t>Szegedy</a:t>
            </a:r>
            <a:r>
              <a:rPr lang="en-US" altLang="zh-CN" sz="1400" dirty="0">
                <a:latin typeface="Cambria Math" panose="02040503050406030204" pitchFamily="18" charset="0"/>
                <a:ea typeface="Cambria Math" panose="02040503050406030204" pitchFamily="18" charset="0"/>
              </a:rPr>
              <a:t> C, Liu W, Jia Y, </a:t>
            </a:r>
            <a:r>
              <a:rPr lang="en-US" altLang="zh-CN" sz="1400" dirty="0" err="1">
                <a:latin typeface="Cambria Math" panose="02040503050406030204" pitchFamily="18" charset="0"/>
                <a:ea typeface="Cambria Math" panose="02040503050406030204" pitchFamily="18" charset="0"/>
              </a:rPr>
              <a:t>Sermanet</a:t>
            </a:r>
            <a:r>
              <a:rPr lang="en-US" altLang="zh-CN" sz="1400" dirty="0">
                <a:latin typeface="Cambria Math" panose="02040503050406030204" pitchFamily="18" charset="0"/>
                <a:ea typeface="Cambria Math" panose="02040503050406030204" pitchFamily="18" charset="0"/>
              </a:rPr>
              <a:t> P, Reed S, </a:t>
            </a:r>
            <a:r>
              <a:rPr lang="en-US" altLang="zh-CN" sz="1400" dirty="0" err="1">
                <a:latin typeface="Cambria Math" panose="02040503050406030204" pitchFamily="18" charset="0"/>
                <a:ea typeface="Cambria Math" panose="02040503050406030204" pitchFamily="18" charset="0"/>
              </a:rPr>
              <a:t>Anguelov</a:t>
            </a:r>
            <a:r>
              <a:rPr lang="en-US" altLang="zh-CN" sz="1400" dirty="0">
                <a:latin typeface="Cambria Math" panose="02040503050406030204" pitchFamily="18" charset="0"/>
                <a:ea typeface="Cambria Math" panose="02040503050406030204" pitchFamily="18" charset="0"/>
              </a:rPr>
              <a:t> D, Erhan D, </a:t>
            </a:r>
            <a:r>
              <a:rPr lang="en-US" altLang="zh-CN" sz="1400" dirty="0" err="1">
                <a:latin typeface="Cambria Math" panose="02040503050406030204" pitchFamily="18" charset="0"/>
                <a:ea typeface="Cambria Math" panose="02040503050406030204" pitchFamily="18" charset="0"/>
              </a:rPr>
              <a:t>Vanhoucke</a:t>
            </a:r>
            <a:r>
              <a:rPr lang="en-US" altLang="zh-CN" sz="1400" dirty="0">
                <a:latin typeface="Cambria Math" panose="02040503050406030204" pitchFamily="18" charset="0"/>
                <a:ea typeface="Cambria Math" panose="02040503050406030204" pitchFamily="18" charset="0"/>
              </a:rPr>
              <a:t> V, </a:t>
            </a:r>
            <a:r>
              <a:rPr lang="en-US" altLang="zh-CN" sz="1400" dirty="0" err="1">
                <a:latin typeface="Cambria Math" panose="02040503050406030204" pitchFamily="18" charset="0"/>
                <a:ea typeface="Cambria Math" panose="02040503050406030204" pitchFamily="18" charset="0"/>
              </a:rPr>
              <a:t>Rabinovich</a:t>
            </a:r>
            <a:r>
              <a:rPr lang="en-US" altLang="zh-CN" sz="1400" dirty="0">
                <a:latin typeface="Cambria Math" panose="02040503050406030204" pitchFamily="18" charset="0"/>
                <a:ea typeface="Cambria Math" panose="02040503050406030204" pitchFamily="18" charset="0"/>
              </a:rPr>
              <a:t> A. Going deeper with convolutions. </a:t>
            </a:r>
            <a:r>
              <a:rPr lang="en-US" altLang="zh-CN" sz="1400" dirty="0" err="1">
                <a:latin typeface="Cambria Math" panose="02040503050406030204" pitchFamily="18" charset="0"/>
                <a:ea typeface="Cambria Math" panose="02040503050406030204" pitchFamily="18" charset="0"/>
              </a:rPr>
              <a:t>arXiv</a:t>
            </a:r>
            <a:r>
              <a:rPr lang="en-US" altLang="zh-CN" sz="1400" dirty="0">
                <a:latin typeface="Cambria Math" panose="02040503050406030204" pitchFamily="18" charset="0"/>
                <a:ea typeface="Cambria Math" panose="02040503050406030204" pitchFamily="18" charset="0"/>
              </a:rPr>
              <a:t> preprint arXiv:1409.4842, 2014</a:t>
            </a:r>
          </a:p>
          <a:p>
            <a:r>
              <a:rPr lang="en-US" altLang="zh-CN" sz="1400" dirty="0">
                <a:latin typeface="Cambria Math" panose="02040503050406030204" pitchFamily="18" charset="0"/>
                <a:ea typeface="Cambria Math" panose="02040503050406030204" pitchFamily="18" charset="0"/>
              </a:rPr>
              <a:t>[13]</a:t>
            </a:r>
            <a:r>
              <a:rPr lang="en-US" altLang="zh-CN" sz="1400" dirty="0" err="1">
                <a:latin typeface="Cambria Math" panose="02040503050406030204" pitchFamily="18" charset="0"/>
                <a:ea typeface="Cambria Math" panose="02040503050406030204" pitchFamily="18" charset="0"/>
              </a:rPr>
              <a:t>Simonyan</a:t>
            </a:r>
            <a:r>
              <a:rPr lang="en-US" altLang="zh-CN" sz="1400" dirty="0">
                <a:latin typeface="Cambria Math" panose="02040503050406030204" pitchFamily="18" charset="0"/>
                <a:ea typeface="Cambria Math" panose="02040503050406030204" pitchFamily="18" charset="0"/>
              </a:rPr>
              <a:t> K, Zisserman A. Very deep convolutional networks for large-scale image </a:t>
            </a:r>
          </a:p>
          <a:p>
            <a:r>
              <a:rPr lang="en-US" altLang="zh-CN" sz="1400" dirty="0">
                <a:latin typeface="Cambria Math" panose="02040503050406030204" pitchFamily="18" charset="0"/>
                <a:ea typeface="Cambria Math" panose="02040503050406030204" pitchFamily="18" charset="0"/>
              </a:rPr>
              <a:t>[14] </a:t>
            </a:r>
            <a:r>
              <a:rPr lang="en-US" altLang="zh-CN" sz="1400" dirty="0" err="1">
                <a:latin typeface="Cambria Math" panose="02040503050406030204" pitchFamily="18" charset="0"/>
                <a:ea typeface="Cambria Math" panose="02040503050406030204" pitchFamily="18" charset="0"/>
              </a:rPr>
              <a:t>Krizhevsky</a:t>
            </a:r>
            <a:r>
              <a:rPr lang="en-US" altLang="zh-CN" sz="1400" dirty="0">
                <a:latin typeface="Cambria Math" panose="02040503050406030204" pitchFamily="18" charset="0"/>
                <a:ea typeface="Cambria Math" panose="02040503050406030204" pitchFamily="18" charset="0"/>
              </a:rPr>
              <a:t> A, </a:t>
            </a:r>
            <a:r>
              <a:rPr lang="en-US" altLang="zh-CN" sz="1400" dirty="0" err="1">
                <a:latin typeface="Cambria Math" panose="02040503050406030204" pitchFamily="18" charset="0"/>
                <a:ea typeface="Cambria Math" panose="02040503050406030204" pitchFamily="18" charset="0"/>
              </a:rPr>
              <a:t>Sutskever</a:t>
            </a:r>
            <a:r>
              <a:rPr lang="en-US" altLang="zh-CN" sz="1400" dirty="0">
                <a:latin typeface="Cambria Math" panose="02040503050406030204" pitchFamily="18" charset="0"/>
                <a:ea typeface="Cambria Math" panose="02040503050406030204" pitchFamily="18" charset="0"/>
              </a:rPr>
              <a:t> I, Hinton G E. </a:t>
            </a:r>
            <a:r>
              <a:rPr lang="en-US" altLang="zh-CN" sz="1400" dirty="0" err="1">
                <a:latin typeface="Cambria Math" panose="02040503050406030204" pitchFamily="18" charset="0"/>
                <a:ea typeface="Cambria Math" panose="02040503050406030204" pitchFamily="18" charset="0"/>
              </a:rPr>
              <a:t>Imagenet</a:t>
            </a:r>
            <a:r>
              <a:rPr lang="en-US" altLang="zh-CN" sz="1400" dirty="0">
                <a:latin typeface="Cambria Math" panose="02040503050406030204" pitchFamily="18" charset="0"/>
                <a:ea typeface="Cambria Math" panose="02040503050406030204" pitchFamily="18" charset="0"/>
              </a:rPr>
              <a:t> classiﬁcation with deep convolutional neural networks. In: Proceedings of Advances in Neural Information Processing Systems. 2012, 1097–1105</a:t>
            </a:r>
          </a:p>
          <a:p>
            <a:r>
              <a:rPr lang="en-US" altLang="zh-CN" sz="1400" dirty="0">
                <a:latin typeface="Cambria Math" panose="02040503050406030204" pitchFamily="18" charset="0"/>
                <a:ea typeface="Cambria Math" panose="02040503050406030204" pitchFamily="18" charset="0"/>
              </a:rPr>
              <a:t>[15] </a:t>
            </a:r>
            <a:r>
              <a:rPr lang="en-US" altLang="zh-CN" sz="1400" dirty="0" err="1">
                <a:latin typeface="Cambria Math" panose="02040503050406030204" pitchFamily="18" charset="0"/>
                <a:ea typeface="Cambria Math" panose="02040503050406030204" pitchFamily="18" charset="0"/>
              </a:rPr>
              <a:t>Simonyan</a:t>
            </a:r>
            <a:r>
              <a:rPr lang="en-US" altLang="zh-CN" sz="1400" dirty="0">
                <a:latin typeface="Cambria Math" panose="02040503050406030204" pitchFamily="18" charset="0"/>
                <a:ea typeface="Cambria Math" panose="02040503050406030204" pitchFamily="18" charset="0"/>
              </a:rPr>
              <a:t> K, Zisserman A. Very deep convolutional networks for large-scale image recognition. </a:t>
            </a:r>
            <a:r>
              <a:rPr lang="en-US" altLang="zh-CN" sz="1400" dirty="0" err="1">
                <a:latin typeface="Cambria Math" panose="02040503050406030204" pitchFamily="18" charset="0"/>
                <a:ea typeface="Cambria Math" panose="02040503050406030204" pitchFamily="18" charset="0"/>
              </a:rPr>
              <a:t>arXiv</a:t>
            </a:r>
            <a:r>
              <a:rPr lang="en-US" altLang="zh-CN" sz="1400" dirty="0">
                <a:latin typeface="Cambria Math" panose="02040503050406030204" pitchFamily="18" charset="0"/>
                <a:ea typeface="Cambria Math" panose="02040503050406030204" pitchFamily="18" charset="0"/>
              </a:rPr>
              <a:t> preprint arXiv:1409.1556, 2014</a:t>
            </a:r>
          </a:p>
          <a:p>
            <a:endParaRPr lang="en-US" altLang="zh-CN" sz="1400" dirty="0">
              <a:latin typeface="Cambria Math" panose="02040503050406030204" pitchFamily="18" charset="0"/>
              <a:ea typeface="Cambria Math" panose="02040503050406030204" pitchFamily="18" charset="0"/>
            </a:endParaRPr>
          </a:p>
          <a:p>
            <a:pPr>
              <a:lnSpc>
                <a:spcPct val="90000"/>
              </a:lnSpc>
              <a:spcBef>
                <a:spcPts val="600"/>
              </a:spcBef>
              <a:buClr>
                <a:schemeClr val="bg2"/>
              </a:buClr>
            </a:pPr>
            <a:endParaRPr kumimoji="1" lang="zh-CN" altLang="en-US" sz="1400" dirty="0">
              <a:latin typeface="Cambria Math" panose="02040503050406030204" pitchFamily="18" charset="0"/>
              <a:cs typeface="Arial" pitchFamily="34" charset="0"/>
            </a:endParaRPr>
          </a:p>
        </p:txBody>
      </p:sp>
    </p:spTree>
    <p:extLst>
      <p:ext uri="{BB962C8B-B14F-4D97-AF65-F5344CB8AC3E}">
        <p14:creationId xmlns:p14="http://schemas.microsoft.com/office/powerpoint/2010/main" val="375421975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A551D2A-8B2A-C640-A8E6-D565940C3B69}"/>
              </a:ext>
            </a:extLst>
          </p:cNvPr>
          <p:cNvSpPr/>
          <p:nvPr/>
        </p:nvSpPr>
        <p:spPr>
          <a:xfrm>
            <a:off x="1524000" y="2344634"/>
            <a:ext cx="9144000" cy="219099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p>
        </p:txBody>
      </p:sp>
      <p:sp>
        <p:nvSpPr>
          <p:cNvPr id="4" name="PA_文本框 4">
            <a:extLst>
              <a:ext uri="{FF2B5EF4-FFF2-40B4-BE49-F238E27FC236}">
                <a16:creationId xmlns:a16="http://schemas.microsoft.com/office/drawing/2014/main" id="{24991B2F-17AA-C24A-BABF-FB6CEDE2315A}"/>
              </a:ext>
            </a:extLst>
          </p:cNvPr>
          <p:cNvSpPr txBox="1"/>
          <p:nvPr>
            <p:custDataLst>
              <p:tags r:id="rId1"/>
            </p:custDataLst>
          </p:nvPr>
        </p:nvSpPr>
        <p:spPr>
          <a:xfrm>
            <a:off x="4248030" y="2648391"/>
            <a:ext cx="4150012" cy="299346"/>
          </a:xfrm>
          <a:prstGeom prst="rect">
            <a:avLst/>
          </a:prstGeom>
          <a:noFill/>
        </p:spPr>
        <p:txBody>
          <a:bodyPr rIns="270000">
            <a:noAutofit/>
          </a:bodyPr>
          <a:lstStyle/>
          <a:p>
            <a:pPr algn="ctr">
              <a:defRPr/>
            </a:pPr>
            <a:r>
              <a:rPr lang="en-US" altLang="zh-CN" sz="3300" b="1" dirty="0">
                <a:solidFill>
                  <a:schemeClr val="bg1"/>
                </a:solidFill>
                <a:latin typeface="Palatino Linotype" charset="0"/>
                <a:ea typeface="Palatino Linotype" charset="0"/>
                <a:cs typeface="Palatino Linotype" charset="0"/>
              </a:rPr>
              <a:t>THANK YOU! </a:t>
            </a:r>
          </a:p>
          <a:p>
            <a:pPr algn="ctr">
              <a:defRPr/>
            </a:pPr>
            <a:endParaRPr lang="en-US" altLang="zh-CN" sz="3300" b="1" dirty="0">
              <a:solidFill>
                <a:schemeClr val="bg1"/>
              </a:solidFill>
              <a:latin typeface="Palatino Linotype" charset="0"/>
              <a:ea typeface="Palatino Linotype" charset="0"/>
              <a:cs typeface="Palatino Linotype" charset="0"/>
            </a:endParaRPr>
          </a:p>
          <a:p>
            <a:pPr algn="ctr">
              <a:defRPr/>
            </a:pPr>
            <a:r>
              <a:rPr lang="en-US" altLang="zh-CN" sz="3300" b="1" dirty="0">
                <a:solidFill>
                  <a:schemeClr val="bg1"/>
                </a:solidFill>
                <a:latin typeface="Palatino Linotype" charset="0"/>
                <a:ea typeface="Palatino Linotype" charset="0"/>
                <a:cs typeface="Palatino Linotype" charset="0"/>
              </a:rPr>
              <a:t>Q&amp;A</a:t>
            </a:r>
          </a:p>
          <a:p>
            <a:pPr marL="257175" indent="-257175" algn="ctr">
              <a:buFont typeface="Arial" panose="020B0604020202020204" pitchFamily="34" charset="0"/>
              <a:buChar char="•"/>
              <a:defRPr/>
            </a:pPr>
            <a:endParaRPr lang="en-US" altLang="zh-CN" sz="3300" b="1" dirty="0">
              <a:solidFill>
                <a:schemeClr val="bg1"/>
              </a:solidFill>
              <a:latin typeface="Palatino Linotype" charset="0"/>
              <a:ea typeface="Palatino Linotype" charset="0"/>
              <a:cs typeface="Palatino Linotype" charset="0"/>
            </a:endParaRPr>
          </a:p>
        </p:txBody>
      </p:sp>
      <p:pic>
        <p:nvPicPr>
          <p:cNvPr id="5" name="图片 4"/>
          <p:cNvPicPr>
            <a:picLocks noChangeAspect="1"/>
          </p:cNvPicPr>
          <p:nvPr/>
        </p:nvPicPr>
        <p:blipFill>
          <a:blip r:embed="rId3"/>
          <a:stretch>
            <a:fillRect/>
          </a:stretch>
        </p:blipFill>
        <p:spPr>
          <a:xfrm>
            <a:off x="2222662" y="1209317"/>
            <a:ext cx="999862" cy="1016526"/>
          </a:xfrm>
          <a:prstGeom prst="rect">
            <a:avLst/>
          </a:prstGeom>
        </p:spPr>
      </p:pic>
    </p:spTree>
    <p:extLst>
      <p:ext uri="{BB962C8B-B14F-4D97-AF65-F5344CB8AC3E}">
        <p14:creationId xmlns:p14="http://schemas.microsoft.com/office/powerpoint/2010/main" val="84461073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anim calcmode="lin" valueType="num">
                                      <p:cBhvr>
                                        <p:cTn id="11" dur="1000" fill="hold"/>
                                        <p:tgtEl>
                                          <p:spTgt spid="4"/>
                                        </p:tgtEl>
                                        <p:attrNameLst>
                                          <p:attrName>ppt_x</p:attrName>
                                        </p:attrNameLst>
                                      </p:cBhvr>
                                      <p:tavLst>
                                        <p:tav tm="0">
                                          <p:val>
                                            <p:strVal val="#ppt_x"/>
                                          </p:val>
                                        </p:tav>
                                        <p:tav tm="100000">
                                          <p:val>
                                            <p:strVal val="#ppt_x"/>
                                          </p:val>
                                        </p:tav>
                                      </p:tavLst>
                                    </p:anim>
                                    <p:anim calcmode="lin" valueType="num">
                                      <p:cBhvr>
                                        <p:cTn id="1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dirty="0">
                <a:latin typeface="Palatino Linotype" charset="0"/>
                <a:ea typeface="Palatino Linotype" charset="0"/>
                <a:cs typeface="Palatino Linotype" charset="0"/>
                <a:sym typeface="+mn-lt"/>
              </a:rPr>
              <a:t>Imagine</a:t>
            </a:r>
            <a:r>
              <a:rPr lang="zh-CN" altLang="en-US" sz="2400" dirty="0">
                <a:latin typeface="Palatino Linotype" charset="0"/>
                <a:ea typeface="Palatino Linotype" charset="0"/>
                <a:cs typeface="Palatino Linotype" charset="0"/>
                <a:sym typeface="+mn-lt"/>
              </a:rPr>
              <a:t> </a:t>
            </a:r>
            <a:r>
              <a:rPr lang="en-US" altLang="zh-CN" sz="2400" dirty="0">
                <a:latin typeface="Palatino Linotype" charset="0"/>
                <a:ea typeface="Palatino Linotype" charset="0"/>
                <a:cs typeface="Palatino Linotype" charset="0"/>
                <a:sym typeface="+mn-lt"/>
              </a:rPr>
              <a:t>a</a:t>
            </a:r>
            <a:r>
              <a:rPr lang="zh-CN" altLang="en-US" sz="2400" dirty="0">
                <a:latin typeface="Palatino Linotype" charset="0"/>
                <a:ea typeface="Palatino Linotype" charset="0"/>
                <a:cs typeface="Palatino Linotype" charset="0"/>
                <a:sym typeface="+mn-lt"/>
              </a:rPr>
              <a:t> </a:t>
            </a:r>
            <a:r>
              <a:rPr lang="en-US" altLang="zh-CN" sz="2400" dirty="0">
                <a:latin typeface="Palatino Linotype" charset="0"/>
                <a:ea typeface="Palatino Linotype" charset="0"/>
                <a:cs typeface="Palatino Linotype" charset="0"/>
                <a:sym typeface="+mn-lt"/>
              </a:rPr>
              <a:t>scenario…</a:t>
            </a:r>
            <a:endParaRPr lang="en-US" dirty="0">
              <a:latin typeface="Palatino Linotype" charset="0"/>
              <a:ea typeface="Palatino Linotype" charset="0"/>
              <a:cs typeface="Palatino Linotype" charset="0"/>
              <a:sym typeface="+mn-lt"/>
            </a:endParaRPr>
          </a:p>
        </p:txBody>
      </p:sp>
      <p:grpSp>
        <p:nvGrpSpPr>
          <p:cNvPr id="8" name="组 7"/>
          <p:cNvGrpSpPr/>
          <p:nvPr/>
        </p:nvGrpSpPr>
        <p:grpSpPr>
          <a:xfrm>
            <a:off x="1016478" y="1943097"/>
            <a:ext cx="1486104" cy="757237"/>
            <a:chOff x="699884" y="1071563"/>
            <a:chExt cx="1486104" cy="757237"/>
          </a:xfrm>
        </p:grpSpPr>
        <p:sp>
          <p:nvSpPr>
            <p:cNvPr id="3" name="圆角矩形 2"/>
            <p:cNvSpPr/>
            <p:nvPr/>
          </p:nvSpPr>
          <p:spPr>
            <a:xfrm>
              <a:off x="714375" y="1071563"/>
              <a:ext cx="1471613" cy="75723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solidFill>
                  <a:schemeClr val="bg1"/>
                </a:solidFill>
                <a:latin typeface="Palatino Linotype" charset="0"/>
                <a:ea typeface="Palatino Linotype" charset="0"/>
                <a:cs typeface="Palatino Linotype" charset="0"/>
              </a:endParaRPr>
            </a:p>
          </p:txBody>
        </p:sp>
        <p:sp>
          <p:nvSpPr>
            <p:cNvPr id="7" name="文本框 6"/>
            <p:cNvSpPr txBox="1"/>
            <p:nvPr/>
          </p:nvSpPr>
          <p:spPr>
            <a:xfrm>
              <a:off x="699884" y="1182469"/>
              <a:ext cx="1486104" cy="584775"/>
            </a:xfrm>
            <a:prstGeom prst="rect">
              <a:avLst/>
            </a:prstGeom>
            <a:noFill/>
          </p:spPr>
          <p:txBody>
            <a:bodyPr wrap="square" rtlCol="0">
              <a:spAutoFit/>
            </a:bodyPr>
            <a:lstStyle/>
            <a:p>
              <a:pPr algn="ctr"/>
              <a:r>
                <a:rPr kumimoji="1" lang="en-US" altLang="zh-CN" sz="1600" dirty="0">
                  <a:solidFill>
                    <a:schemeClr val="bg1"/>
                  </a:solidFill>
                  <a:latin typeface="Palatino Linotype" charset="0"/>
                  <a:ea typeface="Palatino Linotype" charset="0"/>
                  <a:cs typeface="Palatino Linotype" charset="0"/>
                </a:rPr>
                <a:t>Went</a:t>
              </a:r>
              <a:r>
                <a:rPr kumimoji="1" lang="zh-CN" altLang="en-US" sz="1600" dirty="0">
                  <a:solidFill>
                    <a:schemeClr val="bg1"/>
                  </a:solidFill>
                  <a:latin typeface="Palatino Linotype" charset="0"/>
                  <a:ea typeface="Palatino Linotype" charset="0"/>
                  <a:cs typeface="Palatino Linotype" charset="0"/>
                </a:rPr>
                <a:t> </a:t>
              </a:r>
              <a:r>
                <a:rPr kumimoji="1" lang="en-US" altLang="zh-CN" sz="1600" dirty="0">
                  <a:solidFill>
                    <a:schemeClr val="bg1"/>
                  </a:solidFill>
                  <a:latin typeface="Palatino Linotype" charset="0"/>
                  <a:ea typeface="Palatino Linotype" charset="0"/>
                  <a:cs typeface="Palatino Linotype" charset="0"/>
                </a:rPr>
                <a:t>into</a:t>
              </a:r>
              <a:r>
                <a:rPr kumimoji="1" lang="zh-CN" altLang="en-US" sz="1600" dirty="0">
                  <a:solidFill>
                    <a:schemeClr val="bg1"/>
                  </a:solidFill>
                  <a:latin typeface="Palatino Linotype" charset="0"/>
                  <a:ea typeface="Palatino Linotype" charset="0"/>
                  <a:cs typeface="Palatino Linotype" charset="0"/>
                </a:rPr>
                <a:t> </a:t>
              </a:r>
              <a:r>
                <a:rPr kumimoji="1" lang="en-US" altLang="zh-CN" sz="1600" dirty="0">
                  <a:solidFill>
                    <a:schemeClr val="bg1"/>
                  </a:solidFill>
                  <a:latin typeface="Palatino Linotype" charset="0"/>
                  <a:ea typeface="Palatino Linotype" charset="0"/>
                  <a:cs typeface="Palatino Linotype" charset="0"/>
                </a:rPr>
                <a:t>a</a:t>
              </a:r>
              <a:r>
                <a:rPr kumimoji="1" lang="zh-CN" altLang="en-US" sz="1600" dirty="0">
                  <a:solidFill>
                    <a:schemeClr val="bg1"/>
                  </a:solidFill>
                  <a:latin typeface="Palatino Linotype" charset="0"/>
                  <a:ea typeface="Palatino Linotype" charset="0"/>
                  <a:cs typeface="Palatino Linotype" charset="0"/>
                </a:rPr>
                <a:t> </a:t>
              </a:r>
              <a:r>
                <a:rPr kumimoji="1" lang="en-US" altLang="zh-CN" sz="1600" dirty="0">
                  <a:solidFill>
                    <a:schemeClr val="bg1"/>
                  </a:solidFill>
                  <a:latin typeface="Palatino Linotype" charset="0"/>
                  <a:ea typeface="Palatino Linotype" charset="0"/>
                  <a:cs typeface="Palatino Linotype" charset="0"/>
                </a:rPr>
                <a:t>mall</a:t>
              </a:r>
              <a:endParaRPr kumimoji="1" lang="zh-CN" altLang="en-US" sz="1600" dirty="0">
                <a:solidFill>
                  <a:schemeClr val="bg1"/>
                </a:solidFill>
                <a:latin typeface="Palatino Linotype" charset="0"/>
                <a:ea typeface="Palatino Linotype" charset="0"/>
                <a:cs typeface="Palatino Linotype" charset="0"/>
              </a:endParaRPr>
            </a:p>
          </p:txBody>
        </p:sp>
      </p:grpSp>
      <p:grpSp>
        <p:nvGrpSpPr>
          <p:cNvPr id="9" name="组 8"/>
          <p:cNvGrpSpPr/>
          <p:nvPr/>
        </p:nvGrpSpPr>
        <p:grpSpPr>
          <a:xfrm>
            <a:off x="2927981" y="1921668"/>
            <a:ext cx="1943100" cy="757237"/>
            <a:chOff x="2957717" y="1071561"/>
            <a:chExt cx="1943100" cy="757237"/>
          </a:xfrm>
          <a:noFill/>
        </p:grpSpPr>
        <p:sp>
          <p:nvSpPr>
            <p:cNvPr id="12" name="圆角矩形 11"/>
            <p:cNvSpPr/>
            <p:nvPr/>
          </p:nvSpPr>
          <p:spPr>
            <a:xfrm>
              <a:off x="2957717" y="1071561"/>
              <a:ext cx="1471613" cy="75723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solidFill>
                  <a:schemeClr val="tx1"/>
                </a:solidFill>
                <a:latin typeface="Palatino Linotype" charset="0"/>
                <a:ea typeface="Palatino Linotype" charset="0"/>
                <a:cs typeface="Palatino Linotype" charset="0"/>
              </a:endParaRPr>
            </a:p>
          </p:txBody>
        </p:sp>
        <p:sp>
          <p:nvSpPr>
            <p:cNvPr id="13" name="文本框 12"/>
            <p:cNvSpPr txBox="1"/>
            <p:nvPr/>
          </p:nvSpPr>
          <p:spPr>
            <a:xfrm>
              <a:off x="3052763" y="1127015"/>
              <a:ext cx="1848054" cy="584775"/>
            </a:xfrm>
            <a:prstGeom prst="rect">
              <a:avLst/>
            </a:prstGeom>
            <a:grpFill/>
          </p:spPr>
          <p:txBody>
            <a:bodyPr wrap="square" rtlCol="0">
              <a:spAutoFit/>
            </a:bodyPr>
            <a:lstStyle/>
            <a:p>
              <a:r>
                <a:rPr kumimoji="1" lang="en-US" altLang="zh-CN" sz="1600" dirty="0">
                  <a:latin typeface="Palatino Linotype" charset="0"/>
                  <a:ea typeface="Palatino Linotype" charset="0"/>
                  <a:cs typeface="Palatino Linotype" charset="0"/>
                </a:rPr>
                <a:t>Hard</a:t>
              </a:r>
              <a:r>
                <a:rPr kumimoji="1" lang="zh-CN" altLang="en-US" sz="1600" dirty="0">
                  <a:latin typeface="Palatino Linotype" charset="0"/>
                  <a:ea typeface="Palatino Linotype" charset="0"/>
                  <a:cs typeface="Palatino Linotype" charset="0"/>
                </a:rPr>
                <a:t> </a:t>
              </a:r>
              <a:r>
                <a:rPr kumimoji="1" lang="en-US" altLang="zh-CN" sz="1600" dirty="0">
                  <a:latin typeface="Palatino Linotype" charset="0"/>
                  <a:ea typeface="Palatino Linotype" charset="0"/>
                  <a:cs typeface="Palatino Linotype" charset="0"/>
                </a:rPr>
                <a:t>to</a:t>
              </a:r>
              <a:r>
                <a:rPr kumimoji="1" lang="zh-CN" altLang="en-US" sz="1600" dirty="0">
                  <a:latin typeface="Palatino Linotype" charset="0"/>
                  <a:ea typeface="Palatino Linotype" charset="0"/>
                  <a:cs typeface="Palatino Linotype" charset="0"/>
                </a:rPr>
                <a:t> </a:t>
              </a:r>
              <a:r>
                <a:rPr kumimoji="1" lang="en-US" altLang="zh-CN" sz="1600" dirty="0">
                  <a:latin typeface="Palatino Linotype" charset="0"/>
                  <a:ea typeface="Palatino Linotype" charset="0"/>
                  <a:cs typeface="Palatino Linotype" charset="0"/>
                </a:rPr>
                <a:t>find</a:t>
              </a:r>
              <a:r>
                <a:rPr kumimoji="1" lang="zh-CN" altLang="en-US" sz="1600" dirty="0">
                  <a:latin typeface="Palatino Linotype" charset="0"/>
                  <a:ea typeface="Palatino Linotype" charset="0"/>
                  <a:cs typeface="Palatino Linotype" charset="0"/>
                </a:rPr>
                <a:t> </a:t>
              </a:r>
              <a:r>
                <a:rPr kumimoji="1" lang="en-US" altLang="zh-CN" sz="1600" dirty="0">
                  <a:latin typeface="Palatino Linotype" charset="0"/>
                  <a:ea typeface="Palatino Linotype" charset="0"/>
                  <a:cs typeface="Palatino Linotype" charset="0"/>
                </a:rPr>
                <a:t>target</a:t>
              </a:r>
              <a:r>
                <a:rPr kumimoji="1" lang="zh-CN" altLang="en-US" sz="1600" dirty="0">
                  <a:latin typeface="Palatino Linotype" charset="0"/>
                  <a:ea typeface="Palatino Linotype" charset="0"/>
                  <a:cs typeface="Palatino Linotype" charset="0"/>
                </a:rPr>
                <a:t> </a:t>
              </a:r>
              <a:r>
                <a:rPr kumimoji="1" lang="en-US" altLang="zh-CN" sz="1600" dirty="0">
                  <a:latin typeface="Palatino Linotype" charset="0"/>
                  <a:ea typeface="Palatino Linotype" charset="0"/>
                  <a:cs typeface="Palatino Linotype" charset="0"/>
                </a:rPr>
                <a:t>stores</a:t>
              </a:r>
              <a:endParaRPr kumimoji="1" lang="zh-CN" altLang="en-US" sz="1600" dirty="0">
                <a:latin typeface="Palatino Linotype" charset="0"/>
                <a:ea typeface="Palatino Linotype" charset="0"/>
                <a:cs typeface="Palatino Linotype" charset="0"/>
              </a:endParaRPr>
            </a:p>
          </p:txBody>
        </p:sp>
      </p:grpSp>
      <p:grpSp>
        <p:nvGrpSpPr>
          <p:cNvPr id="10" name="组 9"/>
          <p:cNvGrpSpPr/>
          <p:nvPr/>
        </p:nvGrpSpPr>
        <p:grpSpPr>
          <a:xfrm>
            <a:off x="4875636" y="1566355"/>
            <a:ext cx="1585912" cy="1367850"/>
            <a:chOff x="5391151" y="803850"/>
            <a:chExt cx="1585912" cy="1367850"/>
          </a:xfrm>
          <a:noFill/>
        </p:grpSpPr>
        <p:sp>
          <p:nvSpPr>
            <p:cNvPr id="16" name="圆角矩形 15"/>
            <p:cNvSpPr/>
            <p:nvPr/>
          </p:nvSpPr>
          <p:spPr>
            <a:xfrm>
              <a:off x="5391151" y="803850"/>
              <a:ext cx="1585912" cy="136785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solidFill>
                  <a:schemeClr val="tx1"/>
                </a:solidFill>
                <a:latin typeface="Palatino Linotype" charset="0"/>
                <a:ea typeface="Palatino Linotype" charset="0"/>
                <a:cs typeface="Palatino Linotype" charset="0"/>
              </a:endParaRPr>
            </a:p>
          </p:txBody>
        </p:sp>
        <p:sp>
          <p:nvSpPr>
            <p:cNvPr id="17" name="文本框 16"/>
            <p:cNvSpPr txBox="1"/>
            <p:nvPr/>
          </p:nvSpPr>
          <p:spPr>
            <a:xfrm>
              <a:off x="5544719" y="904447"/>
              <a:ext cx="1379271" cy="1077218"/>
            </a:xfrm>
            <a:prstGeom prst="rect">
              <a:avLst/>
            </a:prstGeom>
            <a:grpFill/>
          </p:spPr>
          <p:txBody>
            <a:bodyPr wrap="square" rtlCol="0">
              <a:spAutoFit/>
            </a:bodyPr>
            <a:lstStyle/>
            <a:p>
              <a:r>
                <a:rPr kumimoji="1" lang="en-US" altLang="zh-CN" sz="1600" dirty="0">
                  <a:latin typeface="Palatino Linotype" charset="0"/>
                  <a:ea typeface="Palatino Linotype" charset="0"/>
                  <a:cs typeface="Palatino Linotype" charset="0"/>
                </a:rPr>
                <a:t>Tedious/</a:t>
              </a:r>
              <a:r>
                <a:rPr kumimoji="1" lang="zh-CN" altLang="en-US" sz="1600" dirty="0">
                  <a:latin typeface="Palatino Linotype" charset="0"/>
                  <a:ea typeface="Palatino Linotype" charset="0"/>
                  <a:cs typeface="Palatino Linotype" charset="0"/>
                </a:rPr>
                <a:t> </a:t>
              </a:r>
              <a:r>
                <a:rPr kumimoji="1" lang="en-US" altLang="zh-CN" sz="1600" dirty="0">
                  <a:latin typeface="Palatino Linotype" charset="0"/>
                  <a:ea typeface="Palatino Linotype" charset="0"/>
                  <a:cs typeface="Palatino Linotype" charset="0"/>
                </a:rPr>
                <a:t>undesired/</a:t>
              </a:r>
            </a:p>
            <a:p>
              <a:r>
                <a:rPr kumimoji="1" lang="en-US" altLang="zh-CN" sz="1600" dirty="0">
                  <a:latin typeface="Palatino Linotype" charset="0"/>
                  <a:ea typeface="Palatino Linotype" charset="0"/>
                  <a:cs typeface="Palatino Linotype" charset="0"/>
                </a:rPr>
                <a:t>outdated</a:t>
              </a:r>
              <a:r>
                <a:rPr kumimoji="1" lang="zh-CN" altLang="en-US" sz="1600" dirty="0">
                  <a:latin typeface="Palatino Linotype" charset="0"/>
                  <a:ea typeface="Palatino Linotype" charset="0"/>
                  <a:cs typeface="Palatino Linotype" charset="0"/>
                </a:rPr>
                <a:t> </a:t>
              </a:r>
              <a:r>
                <a:rPr kumimoji="1" lang="en-US" altLang="zh-CN" sz="1600" dirty="0">
                  <a:latin typeface="Palatino Linotype" charset="0"/>
                  <a:ea typeface="Palatino Linotype" charset="0"/>
                  <a:cs typeface="Palatino Linotype" charset="0"/>
                </a:rPr>
                <a:t>category</a:t>
              </a:r>
              <a:endParaRPr kumimoji="1" lang="zh-CN" altLang="en-US" sz="1600" dirty="0">
                <a:latin typeface="Palatino Linotype" charset="0"/>
                <a:ea typeface="Palatino Linotype" charset="0"/>
                <a:cs typeface="Palatino Linotype" charset="0"/>
              </a:endParaRPr>
            </a:p>
          </p:txBody>
        </p:sp>
      </p:grpSp>
      <p:grpSp>
        <p:nvGrpSpPr>
          <p:cNvPr id="18" name="组 17"/>
          <p:cNvGrpSpPr/>
          <p:nvPr/>
        </p:nvGrpSpPr>
        <p:grpSpPr>
          <a:xfrm>
            <a:off x="6951471" y="1825694"/>
            <a:ext cx="2235391" cy="880133"/>
            <a:chOff x="5391151" y="803850"/>
            <a:chExt cx="1585912" cy="1367850"/>
          </a:xfrm>
          <a:noFill/>
        </p:grpSpPr>
        <p:sp>
          <p:nvSpPr>
            <p:cNvPr id="19" name="圆角矩形 18"/>
            <p:cNvSpPr/>
            <p:nvPr/>
          </p:nvSpPr>
          <p:spPr>
            <a:xfrm>
              <a:off x="5391151" y="803850"/>
              <a:ext cx="1585912" cy="136785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solidFill>
                  <a:schemeClr val="tx1"/>
                </a:solidFill>
                <a:latin typeface="Palatino Linotype" charset="0"/>
                <a:ea typeface="Palatino Linotype" charset="0"/>
                <a:cs typeface="Palatino Linotype" charset="0"/>
              </a:endParaRPr>
            </a:p>
          </p:txBody>
        </p:sp>
        <p:sp>
          <p:nvSpPr>
            <p:cNvPr id="20" name="文本框 19"/>
            <p:cNvSpPr txBox="1"/>
            <p:nvPr/>
          </p:nvSpPr>
          <p:spPr>
            <a:xfrm>
              <a:off x="5420134" y="904446"/>
              <a:ext cx="1556929" cy="908822"/>
            </a:xfrm>
            <a:prstGeom prst="rect">
              <a:avLst/>
            </a:prstGeom>
            <a:grpFill/>
          </p:spPr>
          <p:txBody>
            <a:bodyPr wrap="square" rtlCol="0">
              <a:spAutoFit/>
            </a:bodyPr>
            <a:lstStyle/>
            <a:p>
              <a:r>
                <a:rPr kumimoji="1" lang="en-US" altLang="zh-CN" sz="1600" dirty="0">
                  <a:latin typeface="Palatino Linotype" charset="0"/>
                  <a:ea typeface="Palatino Linotype" charset="0"/>
                  <a:cs typeface="Palatino Linotype" charset="0"/>
                </a:rPr>
                <a:t>Expensive</a:t>
              </a:r>
              <a:r>
                <a:rPr kumimoji="1" lang="zh-CN" altLang="en-US" sz="1600" dirty="0">
                  <a:latin typeface="Palatino Linotype" charset="0"/>
                  <a:ea typeface="Palatino Linotype" charset="0"/>
                  <a:cs typeface="Palatino Linotype" charset="0"/>
                </a:rPr>
                <a:t> </a:t>
              </a:r>
              <a:r>
                <a:rPr kumimoji="1" lang="en-US" altLang="zh-CN" sz="1600" dirty="0">
                  <a:latin typeface="Palatino Linotype" charset="0"/>
                  <a:ea typeface="Palatino Linotype" charset="0"/>
                  <a:cs typeface="Palatino Linotype" charset="0"/>
                </a:rPr>
                <a:t>price</a:t>
              </a:r>
            </a:p>
            <a:p>
              <a:r>
                <a:rPr kumimoji="1" lang="en-US" altLang="zh-CN" sz="1600" dirty="0">
                  <a:latin typeface="Palatino Linotype" charset="0"/>
                  <a:ea typeface="Palatino Linotype" charset="0"/>
                  <a:cs typeface="Palatino Linotype" charset="0"/>
                </a:rPr>
                <a:t>Miss</a:t>
              </a:r>
              <a:r>
                <a:rPr kumimoji="1" lang="zh-CN" altLang="en-US" sz="1600" dirty="0">
                  <a:latin typeface="Palatino Linotype" charset="0"/>
                  <a:ea typeface="Palatino Linotype" charset="0"/>
                  <a:cs typeface="Palatino Linotype" charset="0"/>
                </a:rPr>
                <a:t> </a:t>
              </a:r>
              <a:r>
                <a:rPr kumimoji="1" lang="en-US" altLang="zh-CN" sz="1600" dirty="0">
                  <a:latin typeface="Palatino Linotype" charset="0"/>
                  <a:ea typeface="Palatino Linotype" charset="0"/>
                  <a:cs typeface="Palatino Linotype" charset="0"/>
                </a:rPr>
                <a:t>the</a:t>
              </a:r>
              <a:r>
                <a:rPr kumimoji="1" lang="zh-CN" altLang="en-US" sz="1600" dirty="0">
                  <a:latin typeface="Palatino Linotype" charset="0"/>
                  <a:ea typeface="Palatino Linotype" charset="0"/>
                  <a:cs typeface="Palatino Linotype" charset="0"/>
                </a:rPr>
                <a:t> </a:t>
              </a:r>
              <a:r>
                <a:rPr kumimoji="1" lang="en-US" altLang="zh-CN" sz="1600" dirty="0">
                  <a:latin typeface="Palatino Linotype" charset="0"/>
                  <a:ea typeface="Palatino Linotype" charset="0"/>
                  <a:cs typeface="Palatino Linotype" charset="0"/>
                </a:rPr>
                <a:t>promotion</a:t>
              </a:r>
              <a:endParaRPr kumimoji="1" lang="zh-CN" altLang="en-US" sz="1600" dirty="0">
                <a:latin typeface="Palatino Linotype" charset="0"/>
                <a:ea typeface="Palatino Linotype" charset="0"/>
                <a:cs typeface="Palatino Linotype" charset="0"/>
              </a:endParaRPr>
            </a:p>
          </p:txBody>
        </p:sp>
      </p:grpSp>
      <p:pic>
        <p:nvPicPr>
          <p:cNvPr id="21" name="图片 20"/>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2696400" y="1271141"/>
            <a:ext cx="622800" cy="622800"/>
          </a:xfrm>
          <a:prstGeom prst="ellipse">
            <a:avLst/>
          </a:prstGeom>
          <a:ln>
            <a:solidFill>
              <a:schemeClr val="tx1"/>
            </a:solidFill>
          </a:ln>
        </p:spPr>
      </p:pic>
      <p:pic>
        <p:nvPicPr>
          <p:cNvPr id="22" name="图片 21"/>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6650914" y="1258619"/>
            <a:ext cx="622800" cy="622800"/>
          </a:xfrm>
          <a:prstGeom prst="ellipse">
            <a:avLst/>
          </a:prstGeom>
          <a:ln>
            <a:solidFill>
              <a:schemeClr val="tx1"/>
            </a:solidFill>
          </a:ln>
        </p:spPr>
      </p:pic>
      <p:sp>
        <p:nvSpPr>
          <p:cNvPr id="27" name="文本框 26"/>
          <p:cNvSpPr txBox="1"/>
          <p:nvPr/>
        </p:nvSpPr>
        <p:spPr>
          <a:xfrm>
            <a:off x="9486904" y="1982563"/>
            <a:ext cx="1672253" cy="584775"/>
          </a:xfrm>
          <a:prstGeom prst="rect">
            <a:avLst/>
          </a:prstGeom>
          <a:solidFill>
            <a:schemeClr val="bg1">
              <a:lumMod val="50000"/>
            </a:schemeClr>
          </a:solidFill>
        </p:spPr>
        <p:txBody>
          <a:bodyPr wrap="none" rtlCol="0">
            <a:spAutoFit/>
          </a:bodyPr>
          <a:lstStyle/>
          <a:p>
            <a:r>
              <a:rPr kumimoji="1" lang="en-US" altLang="zh-CN" sz="1600" dirty="0">
                <a:solidFill>
                  <a:schemeClr val="bg1"/>
                </a:solidFill>
                <a:latin typeface="Palatino Linotype" charset="0"/>
                <a:ea typeface="Palatino Linotype" charset="0"/>
                <a:cs typeface="Palatino Linotype" charset="0"/>
              </a:rPr>
              <a:t>Leave</a:t>
            </a:r>
            <a:r>
              <a:rPr kumimoji="1" lang="zh-CN" altLang="en-US" sz="1600" dirty="0">
                <a:solidFill>
                  <a:schemeClr val="bg1"/>
                </a:solidFill>
                <a:latin typeface="Palatino Linotype" charset="0"/>
                <a:ea typeface="Palatino Linotype" charset="0"/>
                <a:cs typeface="Palatino Linotype" charset="0"/>
              </a:rPr>
              <a:t> </a:t>
            </a:r>
            <a:r>
              <a:rPr kumimoji="1" lang="en-US" altLang="zh-CN" sz="1600" dirty="0">
                <a:solidFill>
                  <a:schemeClr val="bg1"/>
                </a:solidFill>
                <a:latin typeface="Palatino Linotype" charset="0"/>
                <a:ea typeface="Palatino Linotype" charset="0"/>
                <a:cs typeface="Palatino Linotype" charset="0"/>
              </a:rPr>
              <a:t>the</a:t>
            </a:r>
            <a:r>
              <a:rPr kumimoji="1" lang="zh-CN" altLang="en-US" sz="1600" dirty="0">
                <a:solidFill>
                  <a:schemeClr val="bg1"/>
                </a:solidFill>
                <a:latin typeface="Palatino Linotype" charset="0"/>
                <a:ea typeface="Palatino Linotype" charset="0"/>
                <a:cs typeface="Palatino Linotype" charset="0"/>
              </a:rPr>
              <a:t> </a:t>
            </a:r>
            <a:r>
              <a:rPr kumimoji="1" lang="en-US" altLang="zh-CN" sz="1600" dirty="0">
                <a:solidFill>
                  <a:schemeClr val="bg1"/>
                </a:solidFill>
                <a:latin typeface="Palatino Linotype" charset="0"/>
                <a:ea typeface="Palatino Linotype" charset="0"/>
                <a:cs typeface="Palatino Linotype" charset="0"/>
              </a:rPr>
              <a:t>mall/</a:t>
            </a:r>
          </a:p>
          <a:p>
            <a:r>
              <a:rPr kumimoji="1" lang="en-US" altLang="zh-CN" sz="1600" dirty="0">
                <a:solidFill>
                  <a:schemeClr val="bg1"/>
                </a:solidFill>
                <a:latin typeface="Palatino Linotype" charset="0"/>
                <a:ea typeface="Palatino Linotype" charset="0"/>
                <a:cs typeface="Palatino Linotype" charset="0"/>
              </a:rPr>
              <a:t>Consume</a:t>
            </a:r>
            <a:r>
              <a:rPr kumimoji="1" lang="zh-CN" altLang="en-US" sz="1600" dirty="0">
                <a:solidFill>
                  <a:schemeClr val="bg1"/>
                </a:solidFill>
                <a:latin typeface="Palatino Linotype" charset="0"/>
                <a:ea typeface="Palatino Linotype" charset="0"/>
                <a:cs typeface="Palatino Linotype" charset="0"/>
              </a:rPr>
              <a:t> </a:t>
            </a:r>
            <a:r>
              <a:rPr kumimoji="1" lang="en-US" altLang="zh-CN" sz="1600" dirty="0">
                <a:solidFill>
                  <a:schemeClr val="bg1"/>
                </a:solidFill>
                <a:latin typeface="Palatino Linotype" charset="0"/>
                <a:ea typeface="Palatino Linotype" charset="0"/>
                <a:cs typeface="Palatino Linotype" charset="0"/>
              </a:rPr>
              <a:t>online</a:t>
            </a:r>
          </a:p>
        </p:txBody>
      </p:sp>
      <p:sp>
        <p:nvSpPr>
          <p:cNvPr id="28" name="右箭头 27"/>
          <p:cNvSpPr/>
          <p:nvPr/>
        </p:nvSpPr>
        <p:spPr>
          <a:xfrm>
            <a:off x="2502582" y="2257422"/>
            <a:ext cx="425399" cy="16243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alatino Linotype" charset="0"/>
              <a:ea typeface="Palatino Linotype" charset="0"/>
              <a:cs typeface="Palatino Linotype" charset="0"/>
            </a:endParaRPr>
          </a:p>
        </p:txBody>
      </p:sp>
      <p:sp>
        <p:nvSpPr>
          <p:cNvPr id="29" name="右箭头 28"/>
          <p:cNvSpPr/>
          <p:nvPr/>
        </p:nvSpPr>
        <p:spPr>
          <a:xfrm>
            <a:off x="4426640" y="2224077"/>
            <a:ext cx="425399" cy="16243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alatino Linotype" charset="0"/>
              <a:ea typeface="Palatino Linotype" charset="0"/>
              <a:cs typeface="Palatino Linotype" charset="0"/>
            </a:endParaRPr>
          </a:p>
        </p:txBody>
      </p:sp>
      <p:sp>
        <p:nvSpPr>
          <p:cNvPr id="30" name="右箭头 29"/>
          <p:cNvSpPr/>
          <p:nvPr/>
        </p:nvSpPr>
        <p:spPr>
          <a:xfrm>
            <a:off x="6522144" y="2247884"/>
            <a:ext cx="425399" cy="16243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alatino Linotype" charset="0"/>
              <a:ea typeface="Palatino Linotype" charset="0"/>
              <a:cs typeface="Palatino Linotype" charset="0"/>
            </a:endParaRPr>
          </a:p>
        </p:txBody>
      </p:sp>
      <p:sp>
        <p:nvSpPr>
          <p:cNvPr id="31" name="右箭头 30"/>
          <p:cNvSpPr/>
          <p:nvPr/>
        </p:nvSpPr>
        <p:spPr>
          <a:xfrm>
            <a:off x="9186862" y="2243116"/>
            <a:ext cx="270526" cy="167197"/>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alatino Linotype" charset="0"/>
              <a:ea typeface="Palatino Linotype" charset="0"/>
              <a:cs typeface="Palatino Linotype" charset="0"/>
            </a:endParaRPr>
          </a:p>
        </p:txBody>
      </p:sp>
      <p:pic>
        <p:nvPicPr>
          <p:cNvPr id="32" name="图片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2067" y="1301214"/>
            <a:ext cx="617804" cy="617804"/>
          </a:xfrm>
          <a:prstGeom prst="ellipse">
            <a:avLst/>
          </a:prstGeom>
          <a:ln>
            <a:solidFill>
              <a:srgbClr val="955F5F"/>
            </a:solidFill>
          </a:ln>
        </p:spPr>
      </p:pic>
      <p:pic>
        <p:nvPicPr>
          <p:cNvPr id="33" name="图片 32"/>
          <p:cNvPicPr>
            <a:picLocks noChangeAspect="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tretch>
            <a:fillRect/>
          </a:stretch>
        </p:blipFill>
        <p:spPr>
          <a:xfrm>
            <a:off x="4543422" y="1258950"/>
            <a:ext cx="622800" cy="622800"/>
          </a:xfrm>
          <a:prstGeom prst="ellipse">
            <a:avLst/>
          </a:prstGeom>
          <a:solidFill>
            <a:schemeClr val="bg1"/>
          </a:solidFill>
          <a:ln>
            <a:solidFill>
              <a:schemeClr val="tx1"/>
            </a:solidFill>
          </a:ln>
        </p:spPr>
      </p:pic>
      <p:pic>
        <p:nvPicPr>
          <p:cNvPr id="34" name="图片 3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70941" y="1301214"/>
            <a:ext cx="622800" cy="622800"/>
          </a:xfrm>
          <a:prstGeom prst="ellipse">
            <a:avLst/>
          </a:prstGeom>
          <a:solidFill>
            <a:schemeClr val="bg1">
              <a:lumMod val="50000"/>
            </a:schemeClr>
          </a:solidFill>
        </p:spPr>
      </p:pic>
      <p:sp>
        <p:nvSpPr>
          <p:cNvPr id="35" name="文本框 34"/>
          <p:cNvSpPr txBox="1"/>
          <p:nvPr/>
        </p:nvSpPr>
        <p:spPr>
          <a:xfrm>
            <a:off x="9663121" y="1487477"/>
            <a:ext cx="436338" cy="369332"/>
          </a:xfrm>
          <a:prstGeom prst="rect">
            <a:avLst/>
          </a:prstGeom>
          <a:noFill/>
        </p:spPr>
        <p:txBody>
          <a:bodyPr wrap="none" rtlCol="0">
            <a:spAutoFit/>
          </a:bodyPr>
          <a:lstStyle/>
          <a:p>
            <a:r>
              <a:rPr kumimoji="1" lang="zh-CN" altLang="en-US">
                <a:latin typeface="Palatino Linotype" charset="0"/>
                <a:ea typeface="Palatino Linotype" charset="0"/>
                <a:cs typeface="Palatino Linotype" charset="0"/>
              </a:rPr>
              <a:t>❌</a:t>
            </a:r>
          </a:p>
        </p:txBody>
      </p:sp>
      <p:sp>
        <p:nvSpPr>
          <p:cNvPr id="40" name="椭圆 39"/>
          <p:cNvSpPr/>
          <p:nvPr/>
        </p:nvSpPr>
        <p:spPr>
          <a:xfrm>
            <a:off x="6543668" y="3449840"/>
            <a:ext cx="1357312"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500">
                <a:solidFill>
                  <a:schemeClr val="tx1"/>
                </a:solidFill>
                <a:latin typeface="Palatino Linotype" charset="0"/>
                <a:ea typeface="Palatino Linotype" charset="0"/>
                <a:cs typeface="Palatino Linotype" charset="0"/>
              </a:rPr>
              <a:t>400</a:t>
            </a:r>
            <a:endParaRPr kumimoji="1" lang="zh-CN" altLang="en-US" sz="3500" dirty="0">
              <a:solidFill>
                <a:schemeClr val="tx1"/>
              </a:solidFill>
              <a:latin typeface="Palatino Linotype" charset="0"/>
              <a:ea typeface="Palatino Linotype" charset="0"/>
              <a:cs typeface="Palatino Linotype" charset="0"/>
            </a:endParaRPr>
          </a:p>
        </p:txBody>
      </p:sp>
      <p:sp>
        <p:nvSpPr>
          <p:cNvPr id="41" name="椭圆 40"/>
          <p:cNvSpPr/>
          <p:nvPr/>
        </p:nvSpPr>
        <p:spPr>
          <a:xfrm>
            <a:off x="6543668" y="4441128"/>
            <a:ext cx="1357312"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500" dirty="0">
                <a:solidFill>
                  <a:schemeClr val="tx1"/>
                </a:solidFill>
                <a:latin typeface="Palatino Linotype" charset="0"/>
                <a:ea typeface="Palatino Linotype" charset="0"/>
                <a:cs typeface="Palatino Linotype" charset="0"/>
              </a:rPr>
              <a:t>600</a:t>
            </a:r>
            <a:endParaRPr kumimoji="1" lang="zh-CN" altLang="en-US" sz="3500" dirty="0">
              <a:solidFill>
                <a:schemeClr val="tx1"/>
              </a:solidFill>
              <a:latin typeface="Palatino Linotype" charset="0"/>
              <a:ea typeface="Palatino Linotype" charset="0"/>
              <a:cs typeface="Palatino Linotype" charset="0"/>
            </a:endParaRPr>
          </a:p>
        </p:txBody>
      </p:sp>
      <p:sp>
        <p:nvSpPr>
          <p:cNvPr id="42" name="椭圆 41"/>
          <p:cNvSpPr/>
          <p:nvPr/>
        </p:nvSpPr>
        <p:spPr>
          <a:xfrm>
            <a:off x="6540480" y="5486400"/>
            <a:ext cx="1489089"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500" dirty="0">
                <a:solidFill>
                  <a:schemeClr val="tx1"/>
                </a:solidFill>
                <a:latin typeface="Palatino Linotype" charset="0"/>
                <a:ea typeface="Palatino Linotype" charset="0"/>
                <a:cs typeface="Palatino Linotype" charset="0"/>
              </a:rPr>
              <a:t>35%</a:t>
            </a:r>
            <a:endParaRPr kumimoji="1" lang="zh-CN" altLang="en-US" sz="3500" dirty="0">
              <a:solidFill>
                <a:schemeClr val="tx1"/>
              </a:solidFill>
              <a:latin typeface="Palatino Linotype" charset="0"/>
              <a:ea typeface="Palatino Linotype" charset="0"/>
              <a:cs typeface="Palatino Linotype" charset="0"/>
            </a:endParaRPr>
          </a:p>
        </p:txBody>
      </p:sp>
      <p:sp>
        <p:nvSpPr>
          <p:cNvPr id="44" name="文本框 43"/>
          <p:cNvSpPr txBox="1"/>
          <p:nvPr/>
        </p:nvSpPr>
        <p:spPr>
          <a:xfrm>
            <a:off x="7776221" y="3722374"/>
            <a:ext cx="1858201" cy="369332"/>
          </a:xfrm>
          <a:prstGeom prst="rect">
            <a:avLst/>
          </a:prstGeom>
          <a:noFill/>
        </p:spPr>
        <p:txBody>
          <a:bodyPr wrap="none" rtlCol="0">
            <a:spAutoFit/>
          </a:bodyPr>
          <a:lstStyle/>
          <a:p>
            <a:r>
              <a:rPr kumimoji="1" lang="en-US" altLang="zh-CN" b="1" dirty="0">
                <a:latin typeface="Palatino Linotype" charset="0"/>
                <a:ea typeface="Palatino Linotype" charset="0"/>
                <a:cs typeface="Palatino Linotype" charset="0"/>
              </a:rPr>
              <a:t>Shopping</a:t>
            </a:r>
            <a:r>
              <a:rPr kumimoji="1" lang="zh-CN" altLang="en-US" b="1" dirty="0">
                <a:latin typeface="Palatino Linotype" charset="0"/>
                <a:ea typeface="Palatino Linotype" charset="0"/>
                <a:cs typeface="Palatino Linotype" charset="0"/>
              </a:rPr>
              <a:t> </a:t>
            </a:r>
            <a:r>
              <a:rPr kumimoji="1" lang="en-US" altLang="zh-CN" b="1" dirty="0">
                <a:latin typeface="Palatino Linotype" charset="0"/>
                <a:ea typeface="Palatino Linotype" charset="0"/>
                <a:cs typeface="Palatino Linotype" charset="0"/>
              </a:rPr>
              <a:t>malls</a:t>
            </a:r>
            <a:endParaRPr kumimoji="1" lang="zh-CN" altLang="en-US" b="1" dirty="0">
              <a:latin typeface="Palatino Linotype" charset="0"/>
              <a:ea typeface="Palatino Linotype" charset="0"/>
              <a:cs typeface="Palatino Linotype" charset="0"/>
            </a:endParaRPr>
          </a:p>
        </p:txBody>
      </p:sp>
      <p:sp>
        <p:nvSpPr>
          <p:cNvPr id="45" name="文本框 44"/>
          <p:cNvSpPr txBox="1"/>
          <p:nvPr/>
        </p:nvSpPr>
        <p:spPr>
          <a:xfrm>
            <a:off x="7863402" y="4713662"/>
            <a:ext cx="926857" cy="369332"/>
          </a:xfrm>
          <a:prstGeom prst="rect">
            <a:avLst/>
          </a:prstGeom>
          <a:noFill/>
        </p:spPr>
        <p:txBody>
          <a:bodyPr wrap="none" rtlCol="0">
            <a:spAutoFit/>
          </a:bodyPr>
          <a:lstStyle/>
          <a:p>
            <a:r>
              <a:rPr kumimoji="1" lang="en-US" altLang="zh-CN" b="1" dirty="0">
                <a:latin typeface="Palatino Linotype" charset="0"/>
                <a:ea typeface="Palatino Linotype" charset="0"/>
                <a:cs typeface="Palatino Linotype" charset="0"/>
              </a:rPr>
              <a:t>Brands</a:t>
            </a:r>
            <a:endParaRPr kumimoji="1" lang="zh-CN" altLang="en-US" b="1" dirty="0">
              <a:latin typeface="Palatino Linotype" charset="0"/>
              <a:ea typeface="Palatino Linotype" charset="0"/>
              <a:cs typeface="Palatino Linotype" charset="0"/>
            </a:endParaRPr>
          </a:p>
        </p:txBody>
      </p:sp>
      <p:sp>
        <p:nvSpPr>
          <p:cNvPr id="46" name="文本框 45"/>
          <p:cNvSpPr txBox="1"/>
          <p:nvPr/>
        </p:nvSpPr>
        <p:spPr>
          <a:xfrm>
            <a:off x="7820537" y="5758934"/>
            <a:ext cx="1518364" cy="369332"/>
          </a:xfrm>
          <a:prstGeom prst="rect">
            <a:avLst/>
          </a:prstGeom>
          <a:noFill/>
        </p:spPr>
        <p:txBody>
          <a:bodyPr wrap="none" rtlCol="0">
            <a:spAutoFit/>
          </a:bodyPr>
          <a:lstStyle/>
          <a:p>
            <a:r>
              <a:rPr kumimoji="1" lang="en-US" altLang="zh-CN" b="1" dirty="0">
                <a:latin typeface="Palatino Linotype" charset="0"/>
                <a:ea typeface="Palatino Linotype" charset="0"/>
                <a:cs typeface="Palatino Linotype" charset="0"/>
              </a:rPr>
              <a:t>Vacancy</a:t>
            </a:r>
            <a:r>
              <a:rPr kumimoji="1" lang="zh-CN" altLang="en-US" b="1" dirty="0">
                <a:latin typeface="Palatino Linotype" charset="0"/>
                <a:ea typeface="Palatino Linotype" charset="0"/>
                <a:cs typeface="Palatino Linotype" charset="0"/>
              </a:rPr>
              <a:t> </a:t>
            </a:r>
            <a:r>
              <a:rPr kumimoji="1" lang="en-US" altLang="zh-CN" b="1" dirty="0">
                <a:latin typeface="Palatino Linotype" charset="0"/>
                <a:ea typeface="Palatino Linotype" charset="0"/>
                <a:cs typeface="Palatino Linotype" charset="0"/>
              </a:rPr>
              <a:t>rate</a:t>
            </a:r>
            <a:endParaRPr kumimoji="1" lang="zh-CN" altLang="en-US" b="1" dirty="0">
              <a:latin typeface="Palatino Linotype" charset="0"/>
              <a:ea typeface="Palatino Linotype" charset="0"/>
              <a:cs typeface="Palatino Linotype" charset="0"/>
            </a:endParaRPr>
          </a:p>
        </p:txBody>
      </p:sp>
      <p:sp>
        <p:nvSpPr>
          <p:cNvPr id="47" name="矩形 46"/>
          <p:cNvSpPr/>
          <p:nvPr/>
        </p:nvSpPr>
        <p:spPr>
          <a:xfrm>
            <a:off x="9738412" y="3449840"/>
            <a:ext cx="1763023" cy="28462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500" dirty="0">
                <a:solidFill>
                  <a:schemeClr val="tx1"/>
                </a:solidFill>
                <a:latin typeface="Palatino Linotype" charset="0"/>
                <a:ea typeface="Palatino Linotype" charset="0"/>
                <a:cs typeface="Palatino Linotype" charset="0"/>
              </a:rPr>
              <a:t>20%</a:t>
            </a:r>
            <a:r>
              <a:rPr kumimoji="1" lang="zh-CN" altLang="en-US" sz="3500" dirty="0">
                <a:solidFill>
                  <a:schemeClr val="tx1"/>
                </a:solidFill>
                <a:latin typeface="Palatino Linotype" charset="0"/>
                <a:ea typeface="Palatino Linotype" charset="0"/>
                <a:cs typeface="Palatino Linotype" charset="0"/>
              </a:rPr>
              <a:t> </a:t>
            </a:r>
            <a:endParaRPr kumimoji="1" lang="en-US" altLang="zh-CN" sz="3500" dirty="0">
              <a:solidFill>
                <a:schemeClr val="tx1"/>
              </a:solidFill>
              <a:latin typeface="Palatino Linotype" charset="0"/>
              <a:ea typeface="Palatino Linotype" charset="0"/>
              <a:cs typeface="Palatino Linotype" charset="0"/>
            </a:endParaRPr>
          </a:p>
          <a:p>
            <a:pPr algn="ctr"/>
            <a:endParaRPr kumimoji="1" lang="en-US" altLang="zh-CN" sz="2500" dirty="0">
              <a:solidFill>
                <a:schemeClr val="tx1"/>
              </a:solidFill>
              <a:latin typeface="Palatino Linotype" charset="0"/>
              <a:ea typeface="Palatino Linotype" charset="0"/>
              <a:cs typeface="Palatino Linotype" charset="0"/>
            </a:endParaRPr>
          </a:p>
          <a:p>
            <a:pPr algn="ctr"/>
            <a:r>
              <a:rPr kumimoji="1" lang="en-US" altLang="zh-CN" dirty="0">
                <a:solidFill>
                  <a:schemeClr val="tx1"/>
                </a:solidFill>
                <a:latin typeface="Palatino Linotype" charset="0"/>
                <a:ea typeface="Palatino Linotype" charset="0"/>
                <a:cs typeface="Palatino Linotype" charset="0"/>
              </a:rPr>
              <a:t>Average</a:t>
            </a:r>
            <a:r>
              <a:rPr kumimoji="1" lang="zh-CN" altLang="en-US" dirty="0">
                <a:solidFill>
                  <a:schemeClr val="tx1"/>
                </a:solidFill>
                <a:latin typeface="Palatino Linotype" charset="0"/>
                <a:ea typeface="Palatino Linotype" charset="0"/>
                <a:cs typeface="Palatino Linotype" charset="0"/>
              </a:rPr>
              <a:t> </a:t>
            </a:r>
            <a:r>
              <a:rPr kumimoji="1" lang="en-US" altLang="zh-CN" dirty="0">
                <a:solidFill>
                  <a:schemeClr val="tx1"/>
                </a:solidFill>
                <a:latin typeface="Palatino Linotype" charset="0"/>
                <a:ea typeface="Palatino Linotype" charset="0"/>
                <a:cs typeface="Palatino Linotype" charset="0"/>
              </a:rPr>
              <a:t>vacancy</a:t>
            </a:r>
            <a:r>
              <a:rPr kumimoji="1" lang="zh-CN" altLang="en-US" dirty="0">
                <a:solidFill>
                  <a:schemeClr val="tx1"/>
                </a:solidFill>
                <a:latin typeface="Palatino Linotype" charset="0"/>
                <a:ea typeface="Palatino Linotype" charset="0"/>
                <a:cs typeface="Palatino Linotype" charset="0"/>
              </a:rPr>
              <a:t> </a:t>
            </a:r>
            <a:r>
              <a:rPr kumimoji="1" lang="en-US" altLang="zh-CN" dirty="0">
                <a:solidFill>
                  <a:schemeClr val="tx1"/>
                </a:solidFill>
                <a:latin typeface="Palatino Linotype" charset="0"/>
                <a:ea typeface="Palatino Linotype" charset="0"/>
                <a:cs typeface="Palatino Linotype" charset="0"/>
              </a:rPr>
              <a:t>rate</a:t>
            </a:r>
          </a:p>
          <a:p>
            <a:pPr algn="ctr"/>
            <a:r>
              <a:rPr kumimoji="1" lang="en-US" altLang="zh-CN" dirty="0">
                <a:solidFill>
                  <a:schemeClr val="tx1"/>
                </a:solidFill>
                <a:latin typeface="Palatino Linotype" charset="0"/>
                <a:ea typeface="Palatino Linotype" charset="0"/>
                <a:cs typeface="Palatino Linotype" charset="0"/>
              </a:rPr>
              <a:t>In</a:t>
            </a:r>
            <a:r>
              <a:rPr kumimoji="1" lang="zh-CN" altLang="en-US" dirty="0">
                <a:solidFill>
                  <a:schemeClr val="tx1"/>
                </a:solidFill>
                <a:latin typeface="Palatino Linotype" charset="0"/>
                <a:ea typeface="Palatino Linotype" charset="0"/>
                <a:cs typeface="Palatino Linotype" charset="0"/>
              </a:rPr>
              <a:t> </a:t>
            </a:r>
            <a:r>
              <a:rPr kumimoji="1" lang="en-US" altLang="zh-CN" dirty="0">
                <a:solidFill>
                  <a:schemeClr val="tx1"/>
                </a:solidFill>
                <a:latin typeface="Palatino Linotype" charset="0"/>
                <a:ea typeface="Palatino Linotype" charset="0"/>
                <a:cs typeface="Palatino Linotype" charset="0"/>
              </a:rPr>
              <a:t>next</a:t>
            </a:r>
            <a:r>
              <a:rPr kumimoji="1" lang="zh-CN" altLang="en-US" dirty="0">
                <a:solidFill>
                  <a:schemeClr val="tx1"/>
                </a:solidFill>
                <a:latin typeface="Palatino Linotype" charset="0"/>
                <a:ea typeface="Palatino Linotype" charset="0"/>
                <a:cs typeface="Palatino Linotype" charset="0"/>
              </a:rPr>
              <a:t> </a:t>
            </a:r>
            <a:endParaRPr kumimoji="1" lang="en-US" altLang="zh-CN" dirty="0">
              <a:solidFill>
                <a:schemeClr val="tx1"/>
              </a:solidFill>
              <a:latin typeface="Palatino Linotype" charset="0"/>
              <a:ea typeface="Palatino Linotype" charset="0"/>
              <a:cs typeface="Palatino Linotype" charset="0"/>
            </a:endParaRPr>
          </a:p>
          <a:p>
            <a:pPr algn="ctr"/>
            <a:endParaRPr kumimoji="1" lang="en-US" altLang="zh-CN" dirty="0">
              <a:solidFill>
                <a:schemeClr val="tx1"/>
              </a:solidFill>
              <a:latin typeface="Palatino Linotype" charset="0"/>
              <a:ea typeface="Palatino Linotype" charset="0"/>
              <a:cs typeface="Palatino Linotype" charset="0"/>
            </a:endParaRPr>
          </a:p>
          <a:p>
            <a:pPr algn="ctr"/>
            <a:r>
              <a:rPr kumimoji="1" lang="en-US" altLang="zh-CN" sz="3500" dirty="0">
                <a:solidFill>
                  <a:schemeClr val="tx1"/>
                </a:solidFill>
                <a:latin typeface="Palatino Linotype" charset="0"/>
                <a:ea typeface="Palatino Linotype" charset="0"/>
                <a:cs typeface="Palatino Linotype" charset="0"/>
              </a:rPr>
              <a:t>3-5</a:t>
            </a:r>
            <a:r>
              <a:rPr kumimoji="1" lang="zh-CN" altLang="en-US" sz="3500" dirty="0">
                <a:solidFill>
                  <a:schemeClr val="tx1"/>
                </a:solidFill>
                <a:latin typeface="Palatino Linotype" charset="0"/>
                <a:ea typeface="Palatino Linotype" charset="0"/>
                <a:cs typeface="Palatino Linotype" charset="0"/>
              </a:rPr>
              <a:t> </a:t>
            </a:r>
            <a:endParaRPr kumimoji="1" lang="en-US" altLang="zh-CN" sz="3500" dirty="0">
              <a:solidFill>
                <a:schemeClr val="tx1"/>
              </a:solidFill>
              <a:latin typeface="Palatino Linotype" charset="0"/>
              <a:ea typeface="Palatino Linotype" charset="0"/>
              <a:cs typeface="Palatino Linotype" charset="0"/>
            </a:endParaRPr>
          </a:p>
          <a:p>
            <a:pPr algn="ctr"/>
            <a:r>
              <a:rPr kumimoji="1" lang="en-US" altLang="zh-CN" dirty="0">
                <a:solidFill>
                  <a:schemeClr val="tx1"/>
                </a:solidFill>
                <a:latin typeface="Palatino Linotype" charset="0"/>
                <a:ea typeface="Palatino Linotype" charset="0"/>
                <a:cs typeface="Palatino Linotype" charset="0"/>
              </a:rPr>
              <a:t>years</a:t>
            </a:r>
            <a:endParaRPr kumimoji="1" lang="zh-CN" altLang="en-US" dirty="0">
              <a:solidFill>
                <a:schemeClr val="tx1"/>
              </a:solidFill>
              <a:latin typeface="Palatino Linotype" charset="0"/>
              <a:ea typeface="Palatino Linotype" charset="0"/>
              <a:cs typeface="Palatino Linotype" charset="0"/>
            </a:endParaRPr>
          </a:p>
        </p:txBody>
      </p:sp>
      <p:sp>
        <p:nvSpPr>
          <p:cNvPr id="48" name="矩形 47"/>
          <p:cNvSpPr/>
          <p:nvPr/>
        </p:nvSpPr>
        <p:spPr>
          <a:xfrm>
            <a:off x="6450780" y="3449840"/>
            <a:ext cx="5050655" cy="2846290"/>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8" name="图片 37"/>
          <p:cNvPicPr>
            <a:picLocks noChangeAspect="1"/>
          </p:cNvPicPr>
          <p:nvPr/>
        </p:nvPicPr>
        <p:blipFill>
          <a:blip r:embed="rId9">
            <a:extLst>
              <a:ext uri="{BEBA8EAE-BF5A-486C-A8C5-ECC9F3942E4B}">
                <a14:imgProps xmlns:a14="http://schemas.microsoft.com/office/drawing/2010/main">
                  <a14:imgLayer r:embed="rId10">
                    <a14:imgEffect>
                      <a14:saturation sat="33000"/>
                    </a14:imgEffect>
                  </a14:imgLayer>
                </a14:imgProps>
              </a:ext>
            </a:extLst>
          </a:blip>
          <a:stretch>
            <a:fillRect/>
          </a:stretch>
        </p:blipFill>
        <p:spPr>
          <a:xfrm>
            <a:off x="888826" y="3449840"/>
            <a:ext cx="5573985" cy="2846290"/>
          </a:xfrm>
          <a:prstGeom prst="rect">
            <a:avLst/>
          </a:prstGeom>
        </p:spPr>
      </p:pic>
    </p:spTree>
    <p:extLst>
      <p:ext uri="{BB962C8B-B14F-4D97-AF65-F5344CB8AC3E}">
        <p14:creationId xmlns:p14="http://schemas.microsoft.com/office/powerpoint/2010/main" val="1893019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3984410" y="5046408"/>
            <a:ext cx="7997033" cy="1534860"/>
          </a:xfrm>
          <a:prstGeom prst="rect">
            <a:avLst/>
          </a:prstGeom>
          <a:solidFill>
            <a:srgbClr val="C00000">
              <a:alpha val="20000"/>
            </a:srgb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title"/>
          </p:nvPr>
        </p:nvSpPr>
        <p:spPr/>
        <p:txBody>
          <a:bodyPr/>
          <a:lstStyle/>
          <a:p>
            <a:r>
              <a:rPr lang="en-US" altLang="zh-CN" sz="2400" dirty="0">
                <a:latin typeface="Palatino Linotype" charset="0"/>
                <a:ea typeface="Palatino Linotype" charset="0"/>
                <a:cs typeface="Palatino Linotype" charset="0"/>
                <a:sym typeface="+mn-lt"/>
              </a:rPr>
              <a:t>Pain</a:t>
            </a:r>
            <a:r>
              <a:rPr lang="zh-CN" altLang="en-US" sz="2400" dirty="0">
                <a:latin typeface="Palatino Linotype" charset="0"/>
                <a:ea typeface="Palatino Linotype" charset="0"/>
                <a:cs typeface="Palatino Linotype" charset="0"/>
                <a:sym typeface="+mn-lt"/>
              </a:rPr>
              <a:t> </a:t>
            </a:r>
            <a:r>
              <a:rPr lang="en-US" altLang="zh-CN" sz="2400" dirty="0">
                <a:latin typeface="Palatino Linotype" charset="0"/>
                <a:ea typeface="Palatino Linotype" charset="0"/>
                <a:cs typeface="Palatino Linotype" charset="0"/>
                <a:sym typeface="+mn-lt"/>
              </a:rPr>
              <a:t>points</a:t>
            </a:r>
            <a:r>
              <a:rPr lang="zh-CN" altLang="en-US" sz="2400" dirty="0">
                <a:latin typeface="Palatino Linotype" charset="0"/>
                <a:ea typeface="Palatino Linotype" charset="0"/>
                <a:cs typeface="Palatino Linotype" charset="0"/>
                <a:sym typeface="+mn-lt"/>
              </a:rPr>
              <a:t> </a:t>
            </a:r>
            <a:r>
              <a:rPr lang="en-US" altLang="zh-CN" sz="2400" dirty="0">
                <a:latin typeface="Palatino Linotype" charset="0"/>
                <a:ea typeface="Palatino Linotype" charset="0"/>
                <a:cs typeface="Palatino Linotype" charset="0"/>
                <a:sym typeface="+mn-lt"/>
              </a:rPr>
              <a:t>of</a:t>
            </a:r>
            <a:r>
              <a:rPr lang="zh-CN" altLang="en-US" sz="2400" dirty="0">
                <a:latin typeface="Palatino Linotype" charset="0"/>
                <a:ea typeface="Palatino Linotype" charset="0"/>
                <a:cs typeface="Palatino Linotype" charset="0"/>
                <a:sym typeface="+mn-lt"/>
              </a:rPr>
              <a:t> </a:t>
            </a:r>
            <a:r>
              <a:rPr lang="en-US" altLang="zh-CN" sz="2400" dirty="0">
                <a:latin typeface="Palatino Linotype" charset="0"/>
                <a:ea typeface="Palatino Linotype" charset="0"/>
                <a:cs typeface="Palatino Linotype" charset="0"/>
                <a:sym typeface="+mn-lt"/>
              </a:rPr>
              <a:t>offline</a:t>
            </a:r>
            <a:r>
              <a:rPr lang="zh-CN" altLang="en-US" sz="2400" dirty="0">
                <a:latin typeface="Palatino Linotype" charset="0"/>
                <a:ea typeface="Palatino Linotype" charset="0"/>
                <a:cs typeface="Palatino Linotype" charset="0"/>
                <a:sym typeface="+mn-lt"/>
              </a:rPr>
              <a:t> </a:t>
            </a:r>
            <a:r>
              <a:rPr lang="en-US" altLang="zh-CN" sz="2400" dirty="0">
                <a:latin typeface="Palatino Linotype" charset="0"/>
                <a:ea typeface="Palatino Linotype" charset="0"/>
                <a:cs typeface="Palatino Linotype" charset="0"/>
                <a:sym typeface="+mn-lt"/>
              </a:rPr>
              <a:t>malls</a:t>
            </a:r>
            <a:endParaRPr lang="en-US" dirty="0">
              <a:latin typeface="Palatino Linotype" charset="0"/>
              <a:ea typeface="Palatino Linotype" charset="0"/>
              <a:cs typeface="Palatino Linotype" charset="0"/>
              <a:sym typeface="+mn-lt"/>
            </a:endParaRPr>
          </a:p>
        </p:txBody>
      </p:sp>
      <p:sp>
        <p:nvSpPr>
          <p:cNvPr id="4" name="圆角矩形 3"/>
          <p:cNvSpPr/>
          <p:nvPr/>
        </p:nvSpPr>
        <p:spPr>
          <a:xfrm>
            <a:off x="247805" y="773027"/>
            <a:ext cx="3860229" cy="321849"/>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bg1"/>
                </a:solidFill>
                <a:latin typeface="Palatino Linotype" charset="0"/>
                <a:ea typeface="Palatino Linotype" charset="0"/>
                <a:cs typeface="Palatino Linotype" charset="0"/>
              </a:rPr>
              <a:t>Customers</a:t>
            </a:r>
            <a:endParaRPr kumimoji="1" lang="zh-CN" altLang="en-US" sz="1500" b="1" dirty="0">
              <a:solidFill>
                <a:schemeClr val="bg1"/>
              </a:solidFill>
              <a:latin typeface="Palatino Linotype" charset="0"/>
              <a:ea typeface="Palatino Linotype" charset="0"/>
              <a:cs typeface="Palatino Linotype" charset="0"/>
            </a:endParaRPr>
          </a:p>
        </p:txBody>
      </p:sp>
      <p:grpSp>
        <p:nvGrpSpPr>
          <p:cNvPr id="15" name="组 14"/>
          <p:cNvGrpSpPr/>
          <p:nvPr/>
        </p:nvGrpSpPr>
        <p:grpSpPr>
          <a:xfrm>
            <a:off x="259835" y="1131997"/>
            <a:ext cx="3793118" cy="2958732"/>
            <a:chOff x="211709" y="2382392"/>
            <a:chExt cx="4483957" cy="3161158"/>
          </a:xfrm>
        </p:grpSpPr>
        <p:pic>
          <p:nvPicPr>
            <p:cNvPr id="6" name="图片 5"/>
            <p:cNvPicPr>
              <a:picLocks noChangeAspect="1"/>
            </p:cNvPicPr>
            <p:nvPr/>
          </p:nvPicPr>
          <p:blipFill>
            <a:blip r:embed="rId3">
              <a:grayscl/>
            </a:blip>
            <a:stretch>
              <a:fillRect/>
            </a:stretch>
          </p:blipFill>
          <p:spPr>
            <a:xfrm>
              <a:off x="211709" y="2832097"/>
              <a:ext cx="4483957" cy="2711453"/>
            </a:xfrm>
            <a:prstGeom prst="rect">
              <a:avLst/>
            </a:prstGeom>
          </p:spPr>
        </p:pic>
        <p:sp>
          <p:nvSpPr>
            <p:cNvPr id="11" name="文本框 10"/>
            <p:cNvSpPr txBox="1"/>
            <p:nvPr/>
          </p:nvSpPr>
          <p:spPr>
            <a:xfrm>
              <a:off x="2507427" y="2832097"/>
              <a:ext cx="850133" cy="263067"/>
            </a:xfrm>
            <a:prstGeom prst="rect">
              <a:avLst/>
            </a:prstGeom>
            <a:solidFill>
              <a:srgbClr val="EFEFEF"/>
            </a:solidFill>
          </p:spPr>
          <p:txBody>
            <a:bodyPr wrap="square" rtlCol="0">
              <a:spAutoFit/>
            </a:bodyPr>
            <a:lstStyle/>
            <a:p>
              <a:r>
                <a:rPr kumimoji="1" lang="en-US" altLang="zh-CN" sz="1000" dirty="0">
                  <a:latin typeface="Palatino Linotype" charset="0"/>
                  <a:ea typeface="Palatino Linotype" charset="0"/>
                  <a:cs typeface="Palatino Linotype" charset="0"/>
                </a:rPr>
                <a:t>Offline</a:t>
              </a:r>
              <a:endParaRPr kumimoji="1" lang="zh-CN" altLang="en-US" sz="1000" dirty="0">
                <a:latin typeface="Palatino Linotype" charset="0"/>
                <a:ea typeface="Palatino Linotype" charset="0"/>
                <a:cs typeface="Palatino Linotype" charset="0"/>
              </a:endParaRPr>
            </a:p>
          </p:txBody>
        </p:sp>
        <p:sp>
          <p:nvSpPr>
            <p:cNvPr id="36" name="文本框 35"/>
            <p:cNvSpPr txBox="1"/>
            <p:nvPr/>
          </p:nvSpPr>
          <p:spPr>
            <a:xfrm>
              <a:off x="1693920" y="2832097"/>
              <a:ext cx="663518" cy="263067"/>
            </a:xfrm>
            <a:prstGeom prst="rect">
              <a:avLst/>
            </a:prstGeom>
            <a:solidFill>
              <a:srgbClr val="EFEFEF"/>
            </a:solidFill>
          </p:spPr>
          <p:txBody>
            <a:bodyPr wrap="square" rtlCol="0">
              <a:spAutoFit/>
            </a:bodyPr>
            <a:lstStyle/>
            <a:p>
              <a:r>
                <a:rPr kumimoji="1" lang="en-US" altLang="zh-CN" sz="950" dirty="0">
                  <a:latin typeface="Palatino Linotype" charset="0"/>
                  <a:ea typeface="Palatino Linotype" charset="0"/>
                  <a:cs typeface="Palatino Linotype" charset="0"/>
                </a:rPr>
                <a:t>Online</a:t>
              </a:r>
              <a:endParaRPr kumimoji="1" lang="zh-CN" altLang="en-US" sz="950" dirty="0">
                <a:latin typeface="Palatino Linotype" charset="0"/>
                <a:ea typeface="Palatino Linotype" charset="0"/>
                <a:cs typeface="Palatino Linotype" charset="0"/>
              </a:endParaRPr>
            </a:p>
          </p:txBody>
        </p:sp>
        <p:sp>
          <p:nvSpPr>
            <p:cNvPr id="14" name="文本框 13"/>
            <p:cNvSpPr txBox="1"/>
            <p:nvPr/>
          </p:nvSpPr>
          <p:spPr>
            <a:xfrm>
              <a:off x="726120" y="2382392"/>
              <a:ext cx="3428338" cy="295950"/>
            </a:xfrm>
            <a:prstGeom prst="rect">
              <a:avLst/>
            </a:prstGeom>
            <a:noFill/>
          </p:spPr>
          <p:txBody>
            <a:bodyPr wrap="none" rtlCol="0">
              <a:spAutoFit/>
            </a:bodyPr>
            <a:lstStyle/>
            <a:p>
              <a:r>
                <a:rPr kumimoji="1" lang="en-US" altLang="zh-CN" sz="1200" i="1" dirty="0">
                  <a:latin typeface="Palatino Linotype" charset="0"/>
                  <a:ea typeface="Palatino Linotype" charset="0"/>
                  <a:cs typeface="Palatino Linotype" charset="0"/>
                </a:rPr>
                <a:t>2012-2020e</a:t>
              </a:r>
              <a:r>
                <a:rPr kumimoji="1" lang="zh-CN" altLang="en-US" sz="1200" i="1" dirty="0">
                  <a:latin typeface="Palatino Linotype" charset="0"/>
                  <a:ea typeface="Palatino Linotype" charset="0"/>
                  <a:cs typeface="Palatino Linotype" charset="0"/>
                </a:rPr>
                <a:t> </a:t>
              </a:r>
              <a:r>
                <a:rPr kumimoji="1" lang="en-US" altLang="zh-CN" sz="1200" i="1" dirty="0">
                  <a:latin typeface="Palatino Linotype" charset="0"/>
                  <a:ea typeface="Palatino Linotype" charset="0"/>
                  <a:cs typeface="Palatino Linotype" charset="0"/>
                </a:rPr>
                <a:t>Online</a:t>
              </a:r>
              <a:r>
                <a:rPr kumimoji="1" lang="zh-CN" altLang="en-US" sz="1200" i="1" dirty="0">
                  <a:latin typeface="Palatino Linotype" charset="0"/>
                  <a:ea typeface="Palatino Linotype" charset="0"/>
                  <a:cs typeface="Palatino Linotype" charset="0"/>
                </a:rPr>
                <a:t> </a:t>
              </a:r>
              <a:r>
                <a:rPr kumimoji="1" lang="en-US" altLang="zh-CN" sz="1200" i="1" dirty="0">
                  <a:latin typeface="Palatino Linotype" charset="0"/>
                  <a:ea typeface="Palatino Linotype" charset="0"/>
                  <a:cs typeface="Palatino Linotype" charset="0"/>
                </a:rPr>
                <a:t>and</a:t>
              </a:r>
              <a:r>
                <a:rPr kumimoji="1" lang="zh-CN" altLang="en-US" sz="1200" i="1" dirty="0">
                  <a:latin typeface="Palatino Linotype" charset="0"/>
                  <a:ea typeface="Palatino Linotype" charset="0"/>
                  <a:cs typeface="Palatino Linotype" charset="0"/>
                </a:rPr>
                <a:t> </a:t>
              </a:r>
              <a:r>
                <a:rPr kumimoji="1" lang="en-US" altLang="zh-CN" sz="1200" i="1" dirty="0">
                  <a:latin typeface="Palatino Linotype" charset="0"/>
                  <a:ea typeface="Palatino Linotype" charset="0"/>
                  <a:cs typeface="Palatino Linotype" charset="0"/>
                </a:rPr>
                <a:t>Offline</a:t>
              </a:r>
              <a:r>
                <a:rPr kumimoji="1" lang="zh-CN" altLang="en-US" sz="1200" i="1" dirty="0">
                  <a:latin typeface="Palatino Linotype" charset="0"/>
                  <a:ea typeface="Palatino Linotype" charset="0"/>
                  <a:cs typeface="Palatino Linotype" charset="0"/>
                </a:rPr>
                <a:t> </a:t>
              </a:r>
              <a:r>
                <a:rPr kumimoji="1" lang="en-US" altLang="zh-CN" sz="1200" i="1" dirty="0">
                  <a:latin typeface="Palatino Linotype" charset="0"/>
                  <a:ea typeface="Palatino Linotype" charset="0"/>
                  <a:cs typeface="Palatino Linotype" charset="0"/>
                </a:rPr>
                <a:t>sales</a:t>
              </a:r>
              <a:r>
                <a:rPr kumimoji="1" lang="zh-CN" altLang="en-US" sz="1200" i="1" dirty="0">
                  <a:latin typeface="Palatino Linotype" charset="0"/>
                  <a:ea typeface="Palatino Linotype" charset="0"/>
                  <a:cs typeface="Palatino Linotype" charset="0"/>
                </a:rPr>
                <a:t> </a:t>
              </a:r>
              <a:r>
                <a:rPr kumimoji="1" lang="en-US" altLang="zh-CN" sz="1200" i="1" dirty="0">
                  <a:latin typeface="Palatino Linotype" charset="0"/>
                  <a:ea typeface="Palatino Linotype" charset="0"/>
                  <a:cs typeface="Palatino Linotype" charset="0"/>
                </a:rPr>
                <a:t>portion</a:t>
              </a:r>
              <a:endParaRPr kumimoji="1" lang="zh-CN" altLang="en-US" sz="1200" i="1" dirty="0">
                <a:latin typeface="Palatino Linotype" charset="0"/>
                <a:ea typeface="Palatino Linotype" charset="0"/>
                <a:cs typeface="Palatino Linotype" charset="0"/>
              </a:endParaRPr>
            </a:p>
          </p:txBody>
        </p:sp>
      </p:grpSp>
      <p:sp>
        <p:nvSpPr>
          <p:cNvPr id="39" name="圆角矩形 38"/>
          <p:cNvSpPr/>
          <p:nvPr/>
        </p:nvSpPr>
        <p:spPr>
          <a:xfrm>
            <a:off x="4253979" y="798570"/>
            <a:ext cx="3743862" cy="260255"/>
          </a:xfrm>
          <a:prstGeom prst="round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a:solidFill>
                  <a:schemeClr val="bg1"/>
                </a:solidFill>
                <a:latin typeface="Palatino Linotype" charset="0"/>
                <a:ea typeface="Palatino Linotype" charset="0"/>
                <a:cs typeface="Palatino Linotype" charset="0"/>
              </a:rPr>
              <a:t>Stores</a:t>
            </a:r>
            <a:endParaRPr kumimoji="1" lang="en-US" altLang="zh-CN" sz="1500" b="1" dirty="0">
              <a:solidFill>
                <a:schemeClr val="bg1"/>
              </a:solidFill>
              <a:latin typeface="Palatino Linotype" charset="0"/>
              <a:ea typeface="Palatino Linotype" charset="0"/>
              <a:cs typeface="Palatino Linotype" charset="0"/>
            </a:endParaRPr>
          </a:p>
        </p:txBody>
      </p:sp>
      <p:pic>
        <p:nvPicPr>
          <p:cNvPr id="40" name="图片 39"/>
          <p:cNvPicPr>
            <a:picLocks noChangeAspect="1"/>
          </p:cNvPicPr>
          <p:nvPr/>
        </p:nvPicPr>
        <p:blipFill>
          <a:blip r:embed="rId4">
            <a:grayscl/>
          </a:blip>
          <a:stretch>
            <a:fillRect/>
          </a:stretch>
        </p:blipFill>
        <p:spPr>
          <a:xfrm>
            <a:off x="4331637" y="1464693"/>
            <a:ext cx="3741132" cy="2673234"/>
          </a:xfrm>
          <a:prstGeom prst="rect">
            <a:avLst/>
          </a:prstGeom>
        </p:spPr>
      </p:pic>
      <p:sp>
        <p:nvSpPr>
          <p:cNvPr id="41" name="矩形 40"/>
          <p:cNvSpPr/>
          <p:nvPr/>
        </p:nvSpPr>
        <p:spPr>
          <a:xfrm>
            <a:off x="4253979" y="1181971"/>
            <a:ext cx="3892421" cy="276999"/>
          </a:xfrm>
          <a:prstGeom prst="rect">
            <a:avLst/>
          </a:prstGeom>
        </p:spPr>
        <p:txBody>
          <a:bodyPr wrap="square">
            <a:spAutoFit/>
          </a:bodyPr>
          <a:lstStyle/>
          <a:p>
            <a:pPr algn="ctr"/>
            <a:r>
              <a:rPr lang="en-US" altLang="zh-CN" sz="1200" i="1" dirty="0">
                <a:latin typeface="Palatino Linotype" charset="0"/>
                <a:ea typeface="Palatino Linotype" charset="0"/>
                <a:cs typeface="Palatino Linotype" charset="0"/>
              </a:rPr>
              <a:t>2018</a:t>
            </a:r>
            <a:r>
              <a:rPr lang="zh-CN" altLang="en-US" sz="1200" i="1" dirty="0">
                <a:latin typeface="Palatino Linotype" charset="0"/>
                <a:ea typeface="Palatino Linotype" charset="0"/>
                <a:cs typeface="Palatino Linotype" charset="0"/>
              </a:rPr>
              <a:t> Brand change of core business district in </a:t>
            </a:r>
            <a:r>
              <a:rPr lang="en-US" altLang="zh-CN" sz="1200" i="1" dirty="0">
                <a:latin typeface="Palatino Linotype" charset="0"/>
                <a:ea typeface="Palatino Linotype" charset="0"/>
                <a:cs typeface="Palatino Linotype" charset="0"/>
              </a:rPr>
              <a:t>1st</a:t>
            </a:r>
            <a:r>
              <a:rPr lang="zh-CN" altLang="en-US" sz="1200" i="1" dirty="0">
                <a:latin typeface="Palatino Linotype" charset="0"/>
                <a:ea typeface="Palatino Linotype" charset="0"/>
                <a:cs typeface="Palatino Linotype" charset="0"/>
              </a:rPr>
              <a:t> tier cities</a:t>
            </a:r>
          </a:p>
        </p:txBody>
      </p:sp>
      <p:sp>
        <p:nvSpPr>
          <p:cNvPr id="42" name="圆角矩形 41"/>
          <p:cNvSpPr/>
          <p:nvPr/>
        </p:nvSpPr>
        <p:spPr>
          <a:xfrm>
            <a:off x="8142729" y="789298"/>
            <a:ext cx="3807841" cy="321849"/>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bg1"/>
                </a:solidFill>
                <a:latin typeface="Palatino Linotype" charset="0"/>
                <a:ea typeface="Palatino Linotype" charset="0"/>
                <a:cs typeface="Palatino Linotype" charset="0"/>
              </a:rPr>
              <a:t>Shopping</a:t>
            </a:r>
            <a:r>
              <a:rPr kumimoji="1" lang="zh-CN" altLang="en-US" sz="1500" b="1" dirty="0">
                <a:solidFill>
                  <a:schemeClr val="bg1"/>
                </a:solidFill>
                <a:latin typeface="Palatino Linotype" charset="0"/>
                <a:ea typeface="Palatino Linotype" charset="0"/>
                <a:cs typeface="Palatino Linotype" charset="0"/>
              </a:rPr>
              <a:t> </a:t>
            </a:r>
            <a:r>
              <a:rPr kumimoji="1" lang="en-US" altLang="zh-CN" sz="1500" b="1" dirty="0">
                <a:solidFill>
                  <a:schemeClr val="bg1"/>
                </a:solidFill>
                <a:latin typeface="Palatino Linotype" charset="0"/>
                <a:ea typeface="Palatino Linotype" charset="0"/>
                <a:cs typeface="Palatino Linotype" charset="0"/>
              </a:rPr>
              <a:t>centers</a:t>
            </a:r>
            <a:endParaRPr kumimoji="1" lang="zh-CN" altLang="en-US" sz="1500" b="1" dirty="0">
              <a:solidFill>
                <a:schemeClr val="bg1"/>
              </a:solidFill>
              <a:latin typeface="Palatino Linotype" charset="0"/>
              <a:ea typeface="Palatino Linotype" charset="0"/>
              <a:cs typeface="Palatino Linotype" charset="0"/>
            </a:endParaRPr>
          </a:p>
        </p:txBody>
      </p:sp>
      <p:grpSp>
        <p:nvGrpSpPr>
          <p:cNvPr id="65" name="组 64"/>
          <p:cNvGrpSpPr/>
          <p:nvPr/>
        </p:nvGrpSpPr>
        <p:grpSpPr>
          <a:xfrm>
            <a:off x="8047618" y="1404607"/>
            <a:ext cx="3933825" cy="2675757"/>
            <a:chOff x="8143873" y="1576223"/>
            <a:chExt cx="3933825" cy="3009469"/>
          </a:xfrm>
        </p:grpSpPr>
        <p:pic>
          <p:nvPicPr>
            <p:cNvPr id="23" name="图片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3873" y="1859332"/>
              <a:ext cx="3933825" cy="2726360"/>
            </a:xfrm>
            <a:prstGeom prst="rect">
              <a:avLst/>
            </a:prstGeom>
          </p:spPr>
        </p:pic>
        <p:sp>
          <p:nvSpPr>
            <p:cNvPr id="43" name="文本框 42"/>
            <p:cNvSpPr txBox="1"/>
            <p:nvPr/>
          </p:nvSpPr>
          <p:spPr>
            <a:xfrm>
              <a:off x="9143995" y="1576223"/>
              <a:ext cx="628698" cy="507831"/>
            </a:xfrm>
            <a:prstGeom prst="rect">
              <a:avLst/>
            </a:prstGeom>
            <a:solidFill>
              <a:schemeClr val="bg1"/>
            </a:solidFill>
          </p:spPr>
          <p:txBody>
            <a:bodyPr wrap="none" rtlCol="0">
              <a:spAutoFit/>
            </a:bodyPr>
            <a:lstStyle/>
            <a:p>
              <a:r>
                <a:rPr kumimoji="1" lang="en-US" altLang="zh-CN" sz="900" dirty="0">
                  <a:latin typeface="Palatino Linotype" charset="0"/>
                  <a:ea typeface="Palatino Linotype" charset="0"/>
                  <a:cs typeface="Palatino Linotype" charset="0"/>
                </a:rPr>
                <a:t>Core</a:t>
              </a:r>
            </a:p>
            <a:p>
              <a:r>
                <a:rPr kumimoji="1" lang="en-US" altLang="zh-CN" sz="900" dirty="0">
                  <a:latin typeface="Palatino Linotype" charset="0"/>
                  <a:ea typeface="Palatino Linotype" charset="0"/>
                  <a:cs typeface="Palatino Linotype" charset="0"/>
                </a:rPr>
                <a:t>Business</a:t>
              </a:r>
            </a:p>
            <a:p>
              <a:r>
                <a:rPr kumimoji="1" lang="en-US" altLang="zh-CN" sz="900" dirty="0">
                  <a:latin typeface="Palatino Linotype" charset="0"/>
                  <a:ea typeface="Palatino Linotype" charset="0"/>
                  <a:cs typeface="Palatino Linotype" charset="0"/>
                </a:rPr>
                <a:t>District</a:t>
              </a:r>
              <a:endParaRPr kumimoji="1" lang="zh-CN" altLang="en-US" sz="900" dirty="0">
                <a:latin typeface="Palatino Linotype" charset="0"/>
                <a:ea typeface="Palatino Linotype" charset="0"/>
                <a:cs typeface="Palatino Linotype" charset="0"/>
              </a:endParaRPr>
            </a:p>
          </p:txBody>
        </p:sp>
        <p:sp>
          <p:nvSpPr>
            <p:cNvPr id="44" name="文本框 43"/>
            <p:cNvSpPr txBox="1"/>
            <p:nvPr/>
          </p:nvSpPr>
          <p:spPr>
            <a:xfrm>
              <a:off x="10039346" y="1757563"/>
              <a:ext cx="561372" cy="369332"/>
            </a:xfrm>
            <a:prstGeom prst="rect">
              <a:avLst/>
            </a:prstGeom>
            <a:solidFill>
              <a:schemeClr val="bg1"/>
            </a:solidFill>
          </p:spPr>
          <p:txBody>
            <a:bodyPr wrap="none" rtlCol="0">
              <a:spAutoFit/>
            </a:bodyPr>
            <a:lstStyle/>
            <a:p>
              <a:r>
                <a:rPr kumimoji="1" lang="en-US" altLang="zh-CN" sz="900" dirty="0">
                  <a:latin typeface="Palatino Linotype" charset="0"/>
                  <a:ea typeface="Palatino Linotype" charset="0"/>
                  <a:cs typeface="Palatino Linotype" charset="0"/>
                </a:rPr>
                <a:t>Center</a:t>
              </a:r>
            </a:p>
            <a:p>
              <a:r>
                <a:rPr kumimoji="1" lang="en-US" altLang="zh-CN" sz="900" dirty="0">
                  <a:latin typeface="Palatino Linotype" charset="0"/>
                  <a:ea typeface="Palatino Linotype" charset="0"/>
                  <a:cs typeface="Palatino Linotype" charset="0"/>
                </a:rPr>
                <a:t>District</a:t>
              </a:r>
              <a:endParaRPr kumimoji="1" lang="zh-CN" altLang="en-US" sz="900" dirty="0">
                <a:latin typeface="Palatino Linotype" charset="0"/>
                <a:ea typeface="Palatino Linotype" charset="0"/>
                <a:cs typeface="Palatino Linotype" charset="0"/>
              </a:endParaRPr>
            </a:p>
          </p:txBody>
        </p:sp>
        <p:sp>
          <p:nvSpPr>
            <p:cNvPr id="45" name="文本框 44"/>
            <p:cNvSpPr txBox="1"/>
            <p:nvPr/>
          </p:nvSpPr>
          <p:spPr>
            <a:xfrm>
              <a:off x="10927889" y="1735594"/>
              <a:ext cx="788999" cy="369332"/>
            </a:xfrm>
            <a:prstGeom prst="rect">
              <a:avLst/>
            </a:prstGeom>
            <a:solidFill>
              <a:schemeClr val="bg1"/>
            </a:solidFill>
          </p:spPr>
          <p:txBody>
            <a:bodyPr wrap="none" rtlCol="0">
              <a:spAutoFit/>
            </a:bodyPr>
            <a:lstStyle/>
            <a:p>
              <a:r>
                <a:rPr kumimoji="1" lang="en-US" altLang="zh-CN" sz="900" dirty="0">
                  <a:latin typeface="Palatino Linotype" charset="0"/>
                  <a:ea typeface="Palatino Linotype" charset="0"/>
                  <a:cs typeface="Palatino Linotype" charset="0"/>
                </a:rPr>
                <a:t>Non-Center</a:t>
              </a:r>
            </a:p>
            <a:p>
              <a:r>
                <a:rPr kumimoji="1" lang="en-US" altLang="zh-CN" sz="900" dirty="0">
                  <a:latin typeface="Palatino Linotype" charset="0"/>
                  <a:ea typeface="Palatino Linotype" charset="0"/>
                  <a:cs typeface="Palatino Linotype" charset="0"/>
                </a:rPr>
                <a:t>District</a:t>
              </a:r>
              <a:endParaRPr kumimoji="1" lang="zh-CN" altLang="en-US" sz="900" dirty="0">
                <a:latin typeface="Palatino Linotype" charset="0"/>
                <a:ea typeface="Palatino Linotype" charset="0"/>
                <a:cs typeface="Palatino Linotype" charset="0"/>
              </a:endParaRPr>
            </a:p>
          </p:txBody>
        </p:sp>
      </p:grpSp>
      <p:sp>
        <p:nvSpPr>
          <p:cNvPr id="46" name="矩形 45"/>
          <p:cNvSpPr/>
          <p:nvPr/>
        </p:nvSpPr>
        <p:spPr>
          <a:xfrm>
            <a:off x="8225224" y="1177016"/>
            <a:ext cx="3814762" cy="276999"/>
          </a:xfrm>
          <a:prstGeom prst="rect">
            <a:avLst/>
          </a:prstGeom>
        </p:spPr>
        <p:txBody>
          <a:bodyPr wrap="square">
            <a:spAutoFit/>
          </a:bodyPr>
          <a:lstStyle/>
          <a:p>
            <a:pPr algn="ctr"/>
            <a:r>
              <a:rPr lang="en-US" altLang="zh-CN" sz="1200" i="1" dirty="0">
                <a:latin typeface="Palatino Linotype" charset="0"/>
                <a:ea typeface="Palatino Linotype" charset="0"/>
                <a:cs typeface="Palatino Linotype" charset="0"/>
              </a:rPr>
              <a:t>Vacancy rate of Shanghai</a:t>
            </a:r>
            <a:r>
              <a:rPr lang="zh-CN" altLang="en-US" sz="1200" i="1" dirty="0">
                <a:latin typeface="Palatino Linotype" charset="0"/>
                <a:ea typeface="Palatino Linotype" charset="0"/>
                <a:cs typeface="Palatino Linotype" charset="0"/>
              </a:rPr>
              <a:t> </a:t>
            </a:r>
            <a:r>
              <a:rPr lang="en-US" altLang="zh-CN" sz="1200" i="1" dirty="0">
                <a:latin typeface="Palatino Linotype" charset="0"/>
                <a:ea typeface="Palatino Linotype" charset="0"/>
                <a:cs typeface="Palatino Linotype" charset="0"/>
              </a:rPr>
              <a:t>Malls</a:t>
            </a:r>
            <a:endParaRPr lang="zh-CN" altLang="en-US" sz="1200" i="1" dirty="0">
              <a:latin typeface="Palatino Linotype" charset="0"/>
              <a:ea typeface="Palatino Linotype" charset="0"/>
              <a:cs typeface="Palatino Linotype" charset="0"/>
            </a:endParaRPr>
          </a:p>
        </p:txBody>
      </p:sp>
      <p:grpSp>
        <p:nvGrpSpPr>
          <p:cNvPr id="52" name="组 51"/>
          <p:cNvGrpSpPr/>
          <p:nvPr/>
        </p:nvGrpSpPr>
        <p:grpSpPr>
          <a:xfrm>
            <a:off x="4145694" y="5107153"/>
            <a:ext cx="3852146" cy="1424363"/>
            <a:chOff x="4097564" y="5287629"/>
            <a:chExt cx="4044054" cy="1424363"/>
          </a:xfrm>
          <a:noFill/>
        </p:grpSpPr>
        <p:sp>
          <p:nvSpPr>
            <p:cNvPr id="47" name="圆角矩形 46"/>
            <p:cNvSpPr/>
            <p:nvPr/>
          </p:nvSpPr>
          <p:spPr>
            <a:xfrm>
              <a:off x="4121629" y="5299074"/>
              <a:ext cx="4019989" cy="1361911"/>
            </a:xfrm>
            <a:prstGeom prst="rect">
              <a:avLst/>
            </a:prstGeom>
            <a:solidFill>
              <a:schemeClr val="bg1"/>
            </a:solidFill>
            <a:ln w="28575">
              <a:solidFill>
                <a:schemeClr val="bg1">
                  <a:lumMod val="50000"/>
                </a:schemeClr>
              </a:solidFill>
              <a:prstDash val="dash"/>
            </a:ln>
          </p:spPr>
          <p:txBody>
            <a:bodyPr wrap="square">
              <a:spAutoFit/>
            </a:bodyPr>
            <a:lstStyle/>
            <a:p>
              <a:pPr>
                <a:spcAft>
                  <a:spcPts val="900"/>
                </a:spcAft>
              </a:pPr>
              <a:r>
                <a:rPr lang="zh-CN" altLang="en-US" sz="1500" b="0" i="0" dirty="0">
                  <a:solidFill>
                    <a:schemeClr val="bg2">
                      <a:lumMod val="10000"/>
                    </a:schemeClr>
                  </a:solidFill>
                  <a:effectLst/>
                  <a:latin typeface="Palatino Linotype" charset="0"/>
                  <a:ea typeface="Palatino Linotype" charset="0"/>
                  <a:cs typeface="Palatino Linotype" charset="0"/>
                </a:rPr>
                <a:t>       </a:t>
              </a:r>
              <a:r>
                <a:rPr lang="en-US" altLang="zh-CN" sz="1500" b="0" i="0" dirty="0">
                  <a:solidFill>
                    <a:schemeClr val="bg2">
                      <a:lumMod val="10000"/>
                    </a:schemeClr>
                  </a:solidFill>
                  <a:effectLst/>
                  <a:latin typeface="Palatino Linotype" charset="0"/>
                  <a:ea typeface="Palatino Linotype" charset="0"/>
                  <a:cs typeface="Palatino Linotype" charset="0"/>
                </a:rPr>
                <a:t>Inefficient</a:t>
              </a:r>
              <a:r>
                <a:rPr lang="zh-CN" altLang="en-US" sz="1500" b="0" i="0" dirty="0">
                  <a:solidFill>
                    <a:schemeClr val="bg2">
                      <a:lumMod val="10000"/>
                    </a:schemeClr>
                  </a:solidFill>
                  <a:effectLst/>
                  <a:latin typeface="Palatino Linotype" charset="0"/>
                  <a:ea typeface="Palatino Linotype" charset="0"/>
                  <a:cs typeface="Palatino Linotype" charset="0"/>
                </a:rPr>
                <a:t> </a:t>
              </a:r>
              <a:r>
                <a:rPr lang="en-US" altLang="zh-CN" sz="1500" b="0" i="0" dirty="0">
                  <a:solidFill>
                    <a:schemeClr val="bg2">
                      <a:lumMod val="10000"/>
                    </a:schemeClr>
                  </a:solidFill>
                  <a:effectLst/>
                  <a:latin typeface="Palatino Linotype" charset="0"/>
                  <a:ea typeface="Palatino Linotype" charset="0"/>
                  <a:cs typeface="Palatino Linotype" charset="0"/>
                </a:rPr>
                <a:t>site selection</a:t>
              </a:r>
              <a:r>
                <a:rPr lang="zh-CN" altLang="en-US" sz="1500" b="0" i="0" dirty="0">
                  <a:solidFill>
                    <a:schemeClr val="bg2">
                      <a:lumMod val="10000"/>
                    </a:schemeClr>
                  </a:solidFill>
                  <a:effectLst/>
                  <a:latin typeface="Palatino Linotype" charset="0"/>
                  <a:ea typeface="Palatino Linotype" charset="0"/>
                  <a:cs typeface="Palatino Linotype" charset="0"/>
                </a:rPr>
                <a:t>         </a:t>
              </a:r>
              <a:endParaRPr lang="en-US" altLang="zh-CN" sz="1500" b="0" i="0" dirty="0">
                <a:solidFill>
                  <a:schemeClr val="bg2">
                    <a:lumMod val="10000"/>
                  </a:schemeClr>
                </a:solidFill>
                <a:effectLst/>
                <a:latin typeface="Palatino Linotype" charset="0"/>
                <a:ea typeface="Palatino Linotype" charset="0"/>
                <a:cs typeface="Palatino Linotype" charset="0"/>
              </a:endParaRPr>
            </a:p>
            <a:p>
              <a:pPr>
                <a:spcAft>
                  <a:spcPts val="900"/>
                </a:spcAft>
              </a:pPr>
              <a:r>
                <a:rPr lang="zh-CN" altLang="en-US" sz="1500" dirty="0">
                  <a:solidFill>
                    <a:schemeClr val="bg2">
                      <a:lumMod val="10000"/>
                    </a:schemeClr>
                  </a:solidFill>
                  <a:latin typeface="Palatino Linotype" charset="0"/>
                  <a:ea typeface="Palatino Linotype" charset="0"/>
                  <a:cs typeface="Palatino Linotype" charset="0"/>
                </a:rPr>
                <a:t>       </a:t>
              </a:r>
              <a:r>
                <a:rPr lang="en-US" altLang="zh-CN" sz="1500" dirty="0">
                  <a:solidFill>
                    <a:schemeClr val="bg2">
                      <a:lumMod val="10000"/>
                    </a:schemeClr>
                  </a:solidFill>
                  <a:latin typeface="Palatino Linotype" charset="0"/>
                  <a:ea typeface="Palatino Linotype" charset="0"/>
                  <a:cs typeface="Palatino Linotype" charset="0"/>
                </a:rPr>
                <a:t>Unreasonable</a:t>
              </a:r>
              <a:r>
                <a:rPr lang="zh-CN" altLang="en-US" sz="1500" dirty="0">
                  <a:solidFill>
                    <a:schemeClr val="bg2">
                      <a:lumMod val="10000"/>
                    </a:schemeClr>
                  </a:solidFill>
                  <a:latin typeface="Palatino Linotype" charset="0"/>
                  <a:ea typeface="Palatino Linotype" charset="0"/>
                  <a:cs typeface="Palatino Linotype" charset="0"/>
                </a:rPr>
                <a:t> </a:t>
              </a:r>
              <a:r>
                <a:rPr lang="en-US" altLang="zh-CN" sz="1500" dirty="0">
                  <a:solidFill>
                    <a:schemeClr val="bg2">
                      <a:lumMod val="10000"/>
                    </a:schemeClr>
                  </a:solidFill>
                  <a:latin typeface="Palatino Linotype" charset="0"/>
                  <a:ea typeface="Palatino Linotype" charset="0"/>
                  <a:cs typeface="Palatino Linotype" charset="0"/>
                </a:rPr>
                <a:t>SKU</a:t>
              </a:r>
              <a:r>
                <a:rPr lang="zh-CN" altLang="en-US" sz="1500" dirty="0">
                  <a:solidFill>
                    <a:schemeClr val="bg2">
                      <a:lumMod val="10000"/>
                    </a:schemeClr>
                  </a:solidFill>
                  <a:latin typeface="Palatino Linotype" charset="0"/>
                  <a:ea typeface="Palatino Linotype" charset="0"/>
                  <a:cs typeface="Palatino Linotype" charset="0"/>
                </a:rPr>
                <a:t> </a:t>
              </a:r>
              <a:r>
                <a:rPr lang="en-US" altLang="zh-CN" sz="1500" dirty="0">
                  <a:solidFill>
                    <a:schemeClr val="bg2">
                      <a:lumMod val="10000"/>
                    </a:schemeClr>
                  </a:solidFill>
                  <a:latin typeface="Palatino Linotype" charset="0"/>
                  <a:ea typeface="Palatino Linotype" charset="0"/>
                  <a:cs typeface="Palatino Linotype" charset="0"/>
                </a:rPr>
                <a:t>selection</a:t>
              </a:r>
            </a:p>
            <a:p>
              <a:pPr>
                <a:spcAft>
                  <a:spcPts val="900"/>
                </a:spcAft>
              </a:pPr>
              <a:r>
                <a:rPr lang="zh-CN" altLang="en-US" sz="1500" dirty="0">
                  <a:solidFill>
                    <a:schemeClr val="bg2">
                      <a:lumMod val="10000"/>
                    </a:schemeClr>
                  </a:solidFill>
                  <a:latin typeface="Palatino Linotype" charset="0"/>
                  <a:ea typeface="Palatino Linotype" charset="0"/>
                  <a:cs typeface="Palatino Linotype" charset="0"/>
                </a:rPr>
                <a:t>       </a:t>
              </a:r>
              <a:r>
                <a:rPr lang="en-US" altLang="zh-CN" sz="1500" dirty="0">
                  <a:solidFill>
                    <a:schemeClr val="bg2">
                      <a:lumMod val="10000"/>
                    </a:schemeClr>
                  </a:solidFill>
                  <a:latin typeface="Palatino Linotype" charset="0"/>
                  <a:ea typeface="Palatino Linotype" charset="0"/>
                  <a:cs typeface="Palatino Linotype" charset="0"/>
                </a:rPr>
                <a:t>Failed</a:t>
              </a:r>
              <a:r>
                <a:rPr lang="zh-CN" altLang="en-US" sz="1500" dirty="0">
                  <a:solidFill>
                    <a:schemeClr val="bg2">
                      <a:lumMod val="10000"/>
                    </a:schemeClr>
                  </a:solidFill>
                  <a:latin typeface="Palatino Linotype" charset="0"/>
                  <a:ea typeface="Palatino Linotype" charset="0"/>
                  <a:cs typeface="Palatino Linotype" charset="0"/>
                </a:rPr>
                <a:t> </a:t>
              </a:r>
              <a:r>
                <a:rPr lang="en-US" altLang="zh-CN" sz="1500" dirty="0">
                  <a:solidFill>
                    <a:schemeClr val="bg2">
                      <a:lumMod val="10000"/>
                    </a:schemeClr>
                  </a:solidFill>
                  <a:latin typeface="Palatino Linotype" charset="0"/>
                  <a:ea typeface="Palatino Linotype" charset="0"/>
                  <a:cs typeface="Palatino Linotype" charset="0"/>
                </a:rPr>
                <a:t>to</a:t>
              </a:r>
              <a:r>
                <a:rPr lang="zh-CN" altLang="en-US" sz="1500" dirty="0">
                  <a:solidFill>
                    <a:schemeClr val="bg2">
                      <a:lumMod val="10000"/>
                    </a:schemeClr>
                  </a:solidFill>
                  <a:latin typeface="Palatino Linotype" charset="0"/>
                  <a:ea typeface="Palatino Linotype" charset="0"/>
                  <a:cs typeface="Palatino Linotype" charset="0"/>
                </a:rPr>
                <a:t> </a:t>
              </a:r>
              <a:r>
                <a:rPr lang="en-US" altLang="zh-CN" sz="1500" dirty="0">
                  <a:solidFill>
                    <a:schemeClr val="bg2">
                      <a:lumMod val="10000"/>
                    </a:schemeClr>
                  </a:solidFill>
                  <a:latin typeface="Palatino Linotype" charset="0"/>
                  <a:ea typeface="Palatino Linotype" charset="0"/>
                  <a:cs typeface="Palatino Linotype" charset="0"/>
                </a:rPr>
                <a:t>recognize</a:t>
              </a:r>
              <a:r>
                <a:rPr lang="zh-CN" altLang="en-US" sz="1500" dirty="0">
                  <a:solidFill>
                    <a:schemeClr val="bg2">
                      <a:lumMod val="10000"/>
                    </a:schemeClr>
                  </a:solidFill>
                  <a:latin typeface="Palatino Linotype" charset="0"/>
                  <a:ea typeface="Palatino Linotype" charset="0"/>
                  <a:cs typeface="Palatino Linotype" charset="0"/>
                </a:rPr>
                <a:t> </a:t>
              </a:r>
              <a:r>
                <a:rPr lang="en-US" altLang="zh-CN" sz="1500" dirty="0">
                  <a:solidFill>
                    <a:schemeClr val="bg2">
                      <a:lumMod val="10000"/>
                    </a:schemeClr>
                  </a:solidFill>
                  <a:latin typeface="Palatino Linotype" charset="0"/>
                  <a:ea typeface="Palatino Linotype" charset="0"/>
                  <a:cs typeface="Palatino Linotype" charset="0"/>
                </a:rPr>
                <a:t>customers’</a:t>
              </a:r>
              <a:r>
                <a:rPr lang="zh-CN" altLang="en-US" sz="1500" dirty="0">
                  <a:solidFill>
                    <a:schemeClr val="bg2">
                      <a:lumMod val="10000"/>
                    </a:schemeClr>
                  </a:solidFill>
                  <a:latin typeface="Palatino Linotype" charset="0"/>
                  <a:ea typeface="Palatino Linotype" charset="0"/>
                  <a:cs typeface="Palatino Linotype" charset="0"/>
                </a:rPr>
                <a:t> </a:t>
              </a:r>
              <a:r>
                <a:rPr lang="en-US" altLang="zh-CN" sz="1500" dirty="0">
                  <a:solidFill>
                    <a:schemeClr val="bg2">
                      <a:lumMod val="10000"/>
                    </a:schemeClr>
                  </a:solidFill>
                  <a:latin typeface="Palatino Linotype" charset="0"/>
                  <a:ea typeface="Palatino Linotype" charset="0"/>
                  <a:cs typeface="Palatino Linotype" charset="0"/>
                </a:rPr>
                <a:t>needs</a:t>
              </a:r>
            </a:p>
            <a:p>
              <a:pPr>
                <a:spcAft>
                  <a:spcPts val="900"/>
                </a:spcAft>
              </a:pPr>
              <a:r>
                <a:rPr lang="zh-CN" altLang="en-US" sz="1500" dirty="0">
                  <a:solidFill>
                    <a:schemeClr val="bg2">
                      <a:lumMod val="10000"/>
                    </a:schemeClr>
                  </a:solidFill>
                  <a:latin typeface="Palatino Linotype" charset="0"/>
                  <a:ea typeface="Palatino Linotype" charset="0"/>
                  <a:cs typeface="Palatino Linotype" charset="0"/>
                </a:rPr>
                <a:t>       </a:t>
              </a:r>
              <a:r>
                <a:rPr lang="en-US" altLang="zh-CN" sz="1500" dirty="0">
                  <a:solidFill>
                    <a:schemeClr val="bg2">
                      <a:lumMod val="10000"/>
                    </a:schemeClr>
                  </a:solidFill>
                  <a:latin typeface="Palatino Linotype" charset="0"/>
                  <a:ea typeface="Palatino Linotype" charset="0"/>
                  <a:cs typeface="Palatino Linotype" charset="0"/>
                </a:rPr>
                <a:t>Poor interaction of discount activities</a:t>
              </a:r>
              <a:endParaRPr lang="zh-CN" altLang="en-US" sz="1500" dirty="0">
                <a:solidFill>
                  <a:schemeClr val="bg2">
                    <a:lumMod val="10000"/>
                  </a:schemeClr>
                </a:solidFill>
                <a:latin typeface="Palatino Linotype" charset="0"/>
                <a:ea typeface="Palatino Linotype" charset="0"/>
                <a:cs typeface="Palatino Linotype" charset="0"/>
              </a:endParaRPr>
            </a:p>
          </p:txBody>
        </p:sp>
        <p:pic>
          <p:nvPicPr>
            <p:cNvPr id="48" name="图片 47"/>
            <p:cNvPicPr>
              <a:picLocks noChangeAspect="1"/>
            </p:cNvPicPr>
            <p:nvPr/>
          </p:nvPicPr>
          <p:blipFill>
            <a:blip r:embed="rId6">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4122292" y="5287629"/>
              <a:ext cx="540000" cy="540000"/>
            </a:xfrm>
            <a:prstGeom prst="rect">
              <a:avLst/>
            </a:prstGeom>
            <a:grpFill/>
            <a:ln>
              <a:noFill/>
            </a:ln>
          </p:spPr>
        </p:pic>
        <p:pic>
          <p:nvPicPr>
            <p:cNvPr id="49" name="图片 48"/>
            <p:cNvPicPr>
              <a:picLocks noChangeAspect="1"/>
            </p:cNvPicPr>
            <p:nvPr/>
          </p:nvPicPr>
          <p:blipFill>
            <a:blip r:embed="rId7">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4122292" y="5550568"/>
              <a:ext cx="540000" cy="540000"/>
            </a:xfrm>
            <a:prstGeom prst="rect">
              <a:avLst/>
            </a:prstGeom>
            <a:grpFill/>
            <a:ln>
              <a:noFill/>
            </a:ln>
          </p:spPr>
        </p:pic>
        <p:pic>
          <p:nvPicPr>
            <p:cNvPr id="50" name="图片 49"/>
            <p:cNvPicPr>
              <a:picLocks noChangeAspect="1"/>
            </p:cNvPicPr>
            <p:nvPr/>
          </p:nvPicPr>
          <p:blipFill>
            <a:blip r:embed="rId8">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4097564" y="6171992"/>
              <a:ext cx="540000" cy="540000"/>
            </a:xfrm>
            <a:prstGeom prst="rect">
              <a:avLst/>
            </a:prstGeom>
            <a:grpFill/>
            <a:ln>
              <a:noFill/>
            </a:ln>
          </p:spPr>
        </p:pic>
        <p:pic>
          <p:nvPicPr>
            <p:cNvPr id="51" name="图片 50"/>
            <p:cNvPicPr>
              <a:picLocks noChangeAspect="1"/>
            </p:cNvPicPr>
            <p:nvPr/>
          </p:nvPicPr>
          <p:blipFill>
            <a:blip r:embed="rId9">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4121627" y="5858286"/>
              <a:ext cx="540000" cy="540000"/>
            </a:xfrm>
            <a:prstGeom prst="rect">
              <a:avLst/>
            </a:prstGeom>
            <a:grpFill/>
            <a:ln>
              <a:noFill/>
            </a:ln>
          </p:spPr>
        </p:pic>
      </p:grpSp>
      <p:sp>
        <p:nvSpPr>
          <p:cNvPr id="54" name="矩形 53"/>
          <p:cNvSpPr/>
          <p:nvPr/>
        </p:nvSpPr>
        <p:spPr>
          <a:xfrm>
            <a:off x="8145463" y="5129662"/>
            <a:ext cx="3805107" cy="1331134"/>
          </a:xfrm>
          <a:prstGeom prst="rect">
            <a:avLst/>
          </a:prstGeom>
          <a:solidFill>
            <a:schemeClr val="bg1"/>
          </a:solidFill>
          <a:ln w="28575">
            <a:solidFill>
              <a:schemeClr val="bg2">
                <a:lumMod val="90000"/>
              </a:schemeClr>
            </a:solidFill>
            <a:prstDash val="dash"/>
          </a:ln>
        </p:spPr>
        <p:txBody>
          <a:bodyPr wrap="square">
            <a:spAutoFit/>
          </a:bodyPr>
          <a:lstStyle/>
          <a:p>
            <a:pPr>
              <a:spcAft>
                <a:spcPts val="900"/>
              </a:spcAft>
            </a:pPr>
            <a:r>
              <a:rPr lang="zh-CN" altLang="en-US" sz="1450" b="0" i="0" dirty="0">
                <a:solidFill>
                  <a:schemeClr val="bg2">
                    <a:lumMod val="10000"/>
                  </a:schemeClr>
                </a:solidFill>
                <a:effectLst/>
                <a:latin typeface="Palatino Linotype" charset="0"/>
                <a:ea typeface="Palatino Linotype" charset="0"/>
                <a:cs typeface="Palatino Linotype" charset="0"/>
              </a:rPr>
              <a:t>       </a:t>
            </a:r>
            <a:r>
              <a:rPr lang="en-US" altLang="zh-CN" sz="1450" b="0" i="0" dirty="0">
                <a:solidFill>
                  <a:schemeClr val="bg2">
                    <a:lumMod val="10000"/>
                  </a:schemeClr>
                </a:solidFill>
                <a:effectLst/>
                <a:latin typeface="Palatino Linotype" charset="0"/>
                <a:ea typeface="Palatino Linotype" charset="0"/>
                <a:cs typeface="Palatino Linotype" charset="0"/>
              </a:rPr>
              <a:t>Unreasonable store layout</a:t>
            </a:r>
          </a:p>
          <a:p>
            <a:pPr>
              <a:spcAft>
                <a:spcPts val="900"/>
              </a:spcAft>
            </a:pPr>
            <a:r>
              <a:rPr lang="zh-CN" altLang="en-US" sz="1450" dirty="0">
                <a:solidFill>
                  <a:schemeClr val="bg2">
                    <a:lumMod val="10000"/>
                  </a:schemeClr>
                </a:solidFill>
                <a:latin typeface="Palatino Linotype" charset="0"/>
                <a:ea typeface="Palatino Linotype" charset="0"/>
                <a:cs typeface="Palatino Linotype" charset="0"/>
              </a:rPr>
              <a:t>        </a:t>
            </a:r>
            <a:r>
              <a:rPr lang="en-US" altLang="zh-CN" sz="1450" dirty="0">
                <a:solidFill>
                  <a:schemeClr val="bg2">
                    <a:lumMod val="10000"/>
                  </a:schemeClr>
                </a:solidFill>
                <a:latin typeface="Palatino Linotype" charset="0"/>
                <a:ea typeface="Palatino Linotype" charset="0"/>
                <a:cs typeface="Palatino Linotype" charset="0"/>
              </a:rPr>
              <a:t>Low</a:t>
            </a:r>
            <a:r>
              <a:rPr lang="zh-CN" altLang="en-US" sz="1450" dirty="0">
                <a:solidFill>
                  <a:schemeClr val="bg2">
                    <a:lumMod val="10000"/>
                  </a:schemeClr>
                </a:solidFill>
                <a:latin typeface="Palatino Linotype" charset="0"/>
                <a:ea typeface="Palatino Linotype" charset="0"/>
                <a:cs typeface="Palatino Linotype" charset="0"/>
              </a:rPr>
              <a:t> </a:t>
            </a:r>
            <a:r>
              <a:rPr lang="en-US" altLang="zh-CN" sz="1450" dirty="0">
                <a:solidFill>
                  <a:schemeClr val="bg2">
                    <a:lumMod val="10000"/>
                  </a:schemeClr>
                </a:solidFill>
                <a:latin typeface="Palatino Linotype" charset="0"/>
                <a:ea typeface="Palatino Linotype" charset="0"/>
                <a:cs typeface="Palatino Linotype" charset="0"/>
              </a:rPr>
              <a:t>sales</a:t>
            </a:r>
            <a:r>
              <a:rPr lang="zh-CN" altLang="en-US" sz="1450" dirty="0">
                <a:solidFill>
                  <a:schemeClr val="bg2">
                    <a:lumMod val="10000"/>
                  </a:schemeClr>
                </a:solidFill>
                <a:latin typeface="Palatino Linotype" charset="0"/>
                <a:ea typeface="Palatino Linotype" charset="0"/>
                <a:cs typeface="Palatino Linotype" charset="0"/>
              </a:rPr>
              <a:t> </a:t>
            </a:r>
            <a:r>
              <a:rPr lang="en-US" altLang="zh-CN" sz="1450" dirty="0">
                <a:solidFill>
                  <a:schemeClr val="bg2">
                    <a:lumMod val="10000"/>
                  </a:schemeClr>
                </a:solidFill>
                <a:latin typeface="Palatino Linotype" charset="0"/>
                <a:ea typeface="Palatino Linotype" charset="0"/>
                <a:cs typeface="Palatino Linotype" charset="0"/>
              </a:rPr>
              <a:t>conversion</a:t>
            </a:r>
            <a:r>
              <a:rPr lang="zh-CN" altLang="en-US" sz="1450" dirty="0">
                <a:solidFill>
                  <a:schemeClr val="bg2">
                    <a:lumMod val="10000"/>
                  </a:schemeClr>
                </a:solidFill>
                <a:latin typeface="Palatino Linotype" charset="0"/>
                <a:ea typeface="Palatino Linotype" charset="0"/>
                <a:cs typeface="Palatino Linotype" charset="0"/>
              </a:rPr>
              <a:t> </a:t>
            </a:r>
            <a:r>
              <a:rPr lang="en-US" altLang="zh-CN" sz="1450" dirty="0">
                <a:solidFill>
                  <a:schemeClr val="bg2">
                    <a:lumMod val="10000"/>
                  </a:schemeClr>
                </a:solidFill>
                <a:latin typeface="Palatino Linotype" charset="0"/>
                <a:ea typeface="Palatino Linotype" charset="0"/>
                <a:cs typeface="Palatino Linotype" charset="0"/>
              </a:rPr>
              <a:t>of</a:t>
            </a:r>
            <a:r>
              <a:rPr lang="zh-CN" altLang="en-US" sz="1450" dirty="0">
                <a:solidFill>
                  <a:schemeClr val="bg2">
                    <a:lumMod val="10000"/>
                  </a:schemeClr>
                </a:solidFill>
                <a:latin typeface="Palatino Linotype" charset="0"/>
                <a:ea typeface="Palatino Linotype" charset="0"/>
                <a:cs typeface="Palatino Linotype" charset="0"/>
              </a:rPr>
              <a:t> </a:t>
            </a:r>
            <a:r>
              <a:rPr lang="en-US" altLang="zh-CN" sz="1450" dirty="0">
                <a:solidFill>
                  <a:schemeClr val="bg2">
                    <a:lumMod val="10000"/>
                  </a:schemeClr>
                </a:solidFill>
                <a:latin typeface="Palatino Linotype" charset="0"/>
                <a:ea typeface="Palatino Linotype" charset="0"/>
                <a:cs typeface="Palatino Linotype" charset="0"/>
              </a:rPr>
              <a:t>customer</a:t>
            </a:r>
            <a:r>
              <a:rPr lang="zh-CN" altLang="en-US" sz="1450" dirty="0">
                <a:solidFill>
                  <a:schemeClr val="bg2">
                    <a:lumMod val="10000"/>
                  </a:schemeClr>
                </a:solidFill>
                <a:latin typeface="Palatino Linotype" charset="0"/>
                <a:ea typeface="Palatino Linotype" charset="0"/>
                <a:cs typeface="Palatino Linotype" charset="0"/>
              </a:rPr>
              <a:t> </a:t>
            </a:r>
            <a:r>
              <a:rPr lang="en-US" altLang="zh-CN" sz="1450" dirty="0">
                <a:solidFill>
                  <a:schemeClr val="bg2">
                    <a:lumMod val="10000"/>
                  </a:schemeClr>
                </a:solidFill>
                <a:latin typeface="Palatino Linotype" charset="0"/>
                <a:ea typeface="Palatino Linotype" charset="0"/>
                <a:cs typeface="Palatino Linotype" charset="0"/>
              </a:rPr>
              <a:t>flow</a:t>
            </a:r>
            <a:endParaRPr lang="en-US" altLang="zh-CN" sz="1450" b="0" i="0" dirty="0">
              <a:solidFill>
                <a:schemeClr val="bg2">
                  <a:lumMod val="10000"/>
                </a:schemeClr>
              </a:solidFill>
              <a:effectLst/>
              <a:latin typeface="Palatino Linotype" charset="0"/>
              <a:ea typeface="Palatino Linotype" charset="0"/>
              <a:cs typeface="Palatino Linotype" charset="0"/>
            </a:endParaRPr>
          </a:p>
          <a:p>
            <a:pPr>
              <a:spcAft>
                <a:spcPts val="900"/>
              </a:spcAft>
            </a:pPr>
            <a:r>
              <a:rPr lang="zh-CN" altLang="en-US" sz="1450" dirty="0">
                <a:solidFill>
                  <a:schemeClr val="bg2">
                    <a:lumMod val="10000"/>
                  </a:schemeClr>
                </a:solidFill>
                <a:latin typeface="Palatino Linotype" charset="0"/>
                <a:ea typeface="Palatino Linotype" charset="0"/>
                <a:cs typeface="Palatino Linotype" charset="0"/>
              </a:rPr>
              <a:t>        </a:t>
            </a:r>
            <a:r>
              <a:rPr lang="en-US" altLang="zh-CN" sz="1450" dirty="0">
                <a:solidFill>
                  <a:schemeClr val="bg2">
                    <a:lumMod val="10000"/>
                  </a:schemeClr>
                </a:solidFill>
                <a:latin typeface="Palatino Linotype" charset="0"/>
                <a:ea typeface="Palatino Linotype" charset="0"/>
                <a:cs typeface="Palatino Linotype" charset="0"/>
              </a:rPr>
              <a:t>Failed to activate member repurchase</a:t>
            </a:r>
          </a:p>
          <a:p>
            <a:pPr>
              <a:spcAft>
                <a:spcPts val="900"/>
              </a:spcAft>
            </a:pPr>
            <a:r>
              <a:rPr lang="zh-CN" altLang="en-US" sz="1450" dirty="0">
                <a:solidFill>
                  <a:schemeClr val="bg2">
                    <a:lumMod val="10000"/>
                  </a:schemeClr>
                </a:solidFill>
                <a:latin typeface="Palatino Linotype" charset="0"/>
                <a:ea typeface="Palatino Linotype" charset="0"/>
                <a:cs typeface="Palatino Linotype" charset="0"/>
              </a:rPr>
              <a:t>        </a:t>
            </a:r>
            <a:r>
              <a:rPr lang="en-US" altLang="zh-CN" sz="1450" dirty="0">
                <a:solidFill>
                  <a:schemeClr val="bg2">
                    <a:lumMod val="10000"/>
                  </a:schemeClr>
                </a:solidFill>
                <a:latin typeface="Palatino Linotype" charset="0"/>
                <a:ea typeface="Palatino Linotype" charset="0"/>
                <a:cs typeface="Palatino Linotype" charset="0"/>
              </a:rPr>
              <a:t>Poor customer stickiness</a:t>
            </a:r>
            <a:r>
              <a:rPr lang="zh-CN" altLang="en-US" sz="1450" dirty="0">
                <a:solidFill>
                  <a:schemeClr val="bg2">
                    <a:lumMod val="10000"/>
                  </a:schemeClr>
                </a:solidFill>
                <a:latin typeface="Palatino Linotype" charset="0"/>
                <a:ea typeface="Palatino Linotype" charset="0"/>
                <a:cs typeface="Palatino Linotype" charset="0"/>
              </a:rPr>
              <a:t> </a:t>
            </a:r>
            <a:r>
              <a:rPr lang="en-US" altLang="zh-CN" sz="1450" dirty="0">
                <a:solidFill>
                  <a:schemeClr val="bg2">
                    <a:lumMod val="10000"/>
                  </a:schemeClr>
                </a:solidFill>
                <a:latin typeface="Palatino Linotype" charset="0"/>
                <a:ea typeface="Palatino Linotype" charset="0"/>
                <a:cs typeface="Palatino Linotype" charset="0"/>
              </a:rPr>
              <a:t>&amp;</a:t>
            </a:r>
            <a:r>
              <a:rPr lang="zh-CN" altLang="en-US" sz="1450" dirty="0">
                <a:solidFill>
                  <a:schemeClr val="bg2">
                    <a:lumMod val="10000"/>
                  </a:schemeClr>
                </a:solidFill>
                <a:latin typeface="Palatino Linotype" charset="0"/>
                <a:ea typeface="Palatino Linotype" charset="0"/>
                <a:cs typeface="Palatino Linotype" charset="0"/>
              </a:rPr>
              <a:t> </a:t>
            </a:r>
            <a:r>
              <a:rPr lang="en-US" altLang="zh-CN" sz="1450" dirty="0">
                <a:solidFill>
                  <a:schemeClr val="bg2">
                    <a:lumMod val="10000"/>
                  </a:schemeClr>
                </a:solidFill>
                <a:latin typeface="Palatino Linotype" charset="0"/>
                <a:ea typeface="Palatino Linotype" charset="0"/>
                <a:cs typeface="Palatino Linotype" charset="0"/>
              </a:rPr>
              <a:t>interaction</a:t>
            </a:r>
          </a:p>
        </p:txBody>
      </p:sp>
      <p:pic>
        <p:nvPicPr>
          <p:cNvPr id="59" name="图片 58"/>
          <p:cNvPicPr>
            <a:picLocks noChangeAspect="1"/>
          </p:cNvPicPr>
          <p:nvPr/>
        </p:nvPicPr>
        <p:blipFill>
          <a:blip r:embed="rId10">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8129549" y="5013555"/>
            <a:ext cx="540000" cy="540000"/>
          </a:xfrm>
          <a:prstGeom prst="rect">
            <a:avLst/>
          </a:prstGeom>
        </p:spPr>
      </p:pic>
      <p:pic>
        <p:nvPicPr>
          <p:cNvPr id="60" name="图片 59"/>
          <p:cNvPicPr>
            <a:picLocks noChangeAspect="1"/>
          </p:cNvPicPr>
          <p:nvPr/>
        </p:nvPicPr>
        <p:blipFill>
          <a:blip r:embed="rId11">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8145462" y="5379318"/>
            <a:ext cx="540000" cy="540000"/>
          </a:xfrm>
          <a:prstGeom prst="rect">
            <a:avLst/>
          </a:prstGeom>
        </p:spPr>
      </p:pic>
      <p:pic>
        <p:nvPicPr>
          <p:cNvPr id="61" name="图片 60"/>
          <p:cNvPicPr>
            <a:picLocks noChangeAspect="1"/>
          </p:cNvPicPr>
          <p:nvPr/>
        </p:nvPicPr>
        <p:blipFill>
          <a:blip r:embed="rId1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8164898" y="6015500"/>
            <a:ext cx="508338" cy="508338"/>
          </a:xfrm>
          <a:prstGeom prst="rect">
            <a:avLst/>
          </a:prstGeom>
        </p:spPr>
      </p:pic>
      <p:sp>
        <p:nvSpPr>
          <p:cNvPr id="62" name="文本框 61"/>
          <p:cNvSpPr txBox="1"/>
          <p:nvPr/>
        </p:nvSpPr>
        <p:spPr>
          <a:xfrm>
            <a:off x="785591" y="5370092"/>
            <a:ext cx="2823882" cy="908864"/>
          </a:xfrm>
          <a:prstGeom prst="ellipse">
            <a:avLst/>
          </a:prstGeom>
          <a:solidFill>
            <a:srgbClr val="C00000"/>
          </a:solidFill>
          <a:effectLst>
            <a:outerShdw blurRad="50800" dist="38100" dir="5400000" algn="t" rotWithShape="0">
              <a:prstClr val="black">
                <a:alpha val="40000"/>
              </a:prstClr>
            </a:outerShdw>
            <a:softEdge rad="12700"/>
          </a:effectLst>
        </p:spPr>
        <p:style>
          <a:lnRef idx="1">
            <a:schemeClr val="accent2"/>
          </a:lnRef>
          <a:fillRef idx="2">
            <a:schemeClr val="accent2"/>
          </a:fillRef>
          <a:effectRef idx="1">
            <a:schemeClr val="accent2"/>
          </a:effectRef>
          <a:fontRef idx="minor">
            <a:schemeClr val="dk1"/>
          </a:fontRef>
        </p:style>
        <p:txBody>
          <a:bodyPr wrap="square" rtlCol="0">
            <a:spAutoFit/>
          </a:bodyPr>
          <a:lstStyle/>
          <a:p>
            <a:r>
              <a:rPr kumimoji="1" lang="en-US" altLang="zh-CN" dirty="0">
                <a:solidFill>
                  <a:schemeClr val="bg1"/>
                </a:solidFill>
              </a:rPr>
              <a:t>LACK</a:t>
            </a:r>
            <a:r>
              <a:rPr kumimoji="1" lang="zh-CN" altLang="en-US" dirty="0">
                <a:solidFill>
                  <a:schemeClr val="bg1"/>
                </a:solidFill>
              </a:rPr>
              <a:t> </a:t>
            </a:r>
            <a:r>
              <a:rPr kumimoji="1" lang="en-US" altLang="zh-CN" dirty="0">
                <a:solidFill>
                  <a:schemeClr val="bg1"/>
                </a:solidFill>
              </a:rPr>
              <a:t>OF</a:t>
            </a:r>
            <a:r>
              <a:rPr kumimoji="1" lang="zh-CN" altLang="en-US" dirty="0">
                <a:solidFill>
                  <a:schemeClr val="bg1"/>
                </a:solidFill>
              </a:rPr>
              <a:t> </a:t>
            </a:r>
            <a:r>
              <a:rPr kumimoji="1" lang="en-US" altLang="zh-CN" dirty="0">
                <a:solidFill>
                  <a:schemeClr val="bg1"/>
                </a:solidFill>
              </a:rPr>
              <a:t>OFFLINE</a:t>
            </a:r>
            <a:r>
              <a:rPr kumimoji="1" lang="zh-CN" altLang="en-US" dirty="0">
                <a:solidFill>
                  <a:schemeClr val="bg1"/>
                </a:solidFill>
              </a:rPr>
              <a:t> </a:t>
            </a:r>
            <a:endParaRPr kumimoji="1" lang="en-US" altLang="zh-CN" dirty="0">
              <a:solidFill>
                <a:schemeClr val="bg1"/>
              </a:solidFill>
            </a:endParaRPr>
          </a:p>
          <a:p>
            <a:r>
              <a:rPr kumimoji="1" lang="en-US" altLang="zh-CN" dirty="0">
                <a:solidFill>
                  <a:schemeClr val="bg1"/>
                </a:solidFill>
              </a:rPr>
              <a:t>CUSTOMER</a:t>
            </a:r>
            <a:r>
              <a:rPr kumimoji="1" lang="zh-CN" altLang="en-US" dirty="0">
                <a:solidFill>
                  <a:schemeClr val="bg1"/>
                </a:solidFill>
              </a:rPr>
              <a:t> </a:t>
            </a:r>
            <a:r>
              <a:rPr kumimoji="1" lang="en-US" altLang="zh-CN" dirty="0">
                <a:solidFill>
                  <a:schemeClr val="bg1"/>
                </a:solidFill>
              </a:rPr>
              <a:t>DATA!</a:t>
            </a:r>
            <a:endParaRPr kumimoji="1" lang="zh-CN" altLang="en-US" dirty="0">
              <a:solidFill>
                <a:schemeClr val="bg1"/>
              </a:solidFill>
            </a:endParaRPr>
          </a:p>
        </p:txBody>
      </p:sp>
      <p:sp>
        <p:nvSpPr>
          <p:cNvPr id="63" name="圆角矩形 62"/>
          <p:cNvSpPr/>
          <p:nvPr/>
        </p:nvSpPr>
        <p:spPr>
          <a:xfrm>
            <a:off x="4190000" y="4399532"/>
            <a:ext cx="3674180" cy="464407"/>
          </a:xfrm>
          <a:prstGeom prst="roundRect">
            <a:avLst/>
          </a:prstGeom>
          <a:solidFill>
            <a:schemeClr val="bg2">
              <a:lumMod val="50000"/>
            </a:schemeClr>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50" b="1" i="1" dirty="0">
                <a:solidFill>
                  <a:schemeClr val="bg1"/>
                </a:solidFill>
                <a:latin typeface="Palatino Linotype" charset="0"/>
                <a:ea typeface="Palatino Linotype" charset="0"/>
                <a:cs typeface="Palatino Linotype" charset="0"/>
              </a:rPr>
              <a:t>Low</a:t>
            </a:r>
            <a:r>
              <a:rPr kumimoji="1" lang="zh-CN" altLang="en-US" sz="1450" b="1" i="1" dirty="0">
                <a:solidFill>
                  <a:schemeClr val="bg1"/>
                </a:solidFill>
                <a:latin typeface="Palatino Linotype" charset="0"/>
                <a:ea typeface="Palatino Linotype" charset="0"/>
                <a:cs typeface="Palatino Linotype" charset="0"/>
              </a:rPr>
              <a:t> </a:t>
            </a:r>
            <a:r>
              <a:rPr kumimoji="1" lang="en-US" altLang="zh-CN" sz="1450" b="1" i="1" dirty="0">
                <a:solidFill>
                  <a:schemeClr val="bg1"/>
                </a:solidFill>
                <a:latin typeface="Palatino Linotype" charset="0"/>
                <a:ea typeface="Palatino Linotype" charset="0"/>
                <a:cs typeface="Palatino Linotype" charset="0"/>
              </a:rPr>
              <a:t>sales</a:t>
            </a:r>
            <a:r>
              <a:rPr kumimoji="1" lang="zh-CN" altLang="en-US" sz="1450" b="1" i="1" dirty="0">
                <a:solidFill>
                  <a:schemeClr val="bg1"/>
                </a:solidFill>
                <a:latin typeface="Palatino Linotype" charset="0"/>
                <a:ea typeface="Palatino Linotype" charset="0"/>
                <a:cs typeface="Palatino Linotype" charset="0"/>
              </a:rPr>
              <a:t> </a:t>
            </a:r>
            <a:r>
              <a:rPr kumimoji="1" lang="en-US" altLang="zh-CN" sz="1450" b="1" i="1" dirty="0">
                <a:solidFill>
                  <a:schemeClr val="bg1"/>
                </a:solidFill>
                <a:latin typeface="Palatino Linotype" charset="0"/>
                <a:ea typeface="Palatino Linotype" charset="0"/>
                <a:cs typeface="Palatino Linotype" charset="0"/>
              </a:rPr>
              <a:t>&amp;</a:t>
            </a:r>
            <a:r>
              <a:rPr kumimoji="1" lang="zh-CN" altLang="en-US" sz="1450" b="1" i="1" dirty="0">
                <a:solidFill>
                  <a:schemeClr val="bg1"/>
                </a:solidFill>
                <a:latin typeface="Palatino Linotype" charset="0"/>
                <a:ea typeface="Palatino Linotype" charset="0"/>
                <a:cs typeface="Palatino Linotype" charset="0"/>
              </a:rPr>
              <a:t> </a:t>
            </a:r>
            <a:r>
              <a:rPr kumimoji="1" lang="en-US" altLang="zh-CN" sz="1450" b="1" i="1" dirty="0">
                <a:solidFill>
                  <a:schemeClr val="bg1"/>
                </a:solidFill>
                <a:latin typeface="Palatino Linotype" charset="0"/>
                <a:ea typeface="Palatino Linotype" charset="0"/>
                <a:cs typeface="Palatino Linotype" charset="0"/>
              </a:rPr>
              <a:t>high</a:t>
            </a:r>
            <a:r>
              <a:rPr kumimoji="1" lang="zh-CN" altLang="en-US" sz="1450" b="1" i="1" dirty="0">
                <a:solidFill>
                  <a:schemeClr val="bg1"/>
                </a:solidFill>
                <a:latin typeface="Palatino Linotype" charset="0"/>
                <a:ea typeface="Palatino Linotype" charset="0"/>
                <a:cs typeface="Palatino Linotype" charset="0"/>
              </a:rPr>
              <a:t> </a:t>
            </a:r>
            <a:r>
              <a:rPr kumimoji="1" lang="en-US" altLang="zh-CN" sz="1450" b="1" i="1" dirty="0">
                <a:solidFill>
                  <a:schemeClr val="bg1"/>
                </a:solidFill>
                <a:latin typeface="Palatino Linotype" charset="0"/>
                <a:ea typeface="Palatino Linotype" charset="0"/>
                <a:cs typeface="Palatino Linotype" charset="0"/>
              </a:rPr>
              <a:t>costs</a:t>
            </a:r>
            <a:r>
              <a:rPr kumimoji="1" lang="zh-CN" altLang="en-US" sz="1450" b="1" i="1" dirty="0">
                <a:solidFill>
                  <a:schemeClr val="bg1"/>
                </a:solidFill>
                <a:latin typeface="Palatino Linotype" charset="0"/>
                <a:ea typeface="Palatino Linotype" charset="0"/>
                <a:cs typeface="Palatino Linotype" charset="0"/>
              </a:rPr>
              <a:t> </a:t>
            </a:r>
            <a:r>
              <a:rPr kumimoji="1" lang="en-US" altLang="zh-CN" sz="1450" b="1" i="1" dirty="0">
                <a:solidFill>
                  <a:schemeClr val="bg1"/>
                </a:solidFill>
                <a:latin typeface="Palatino Linotype" charset="0"/>
                <a:ea typeface="Palatino Linotype" charset="0"/>
                <a:cs typeface="Palatino Linotype" charset="0"/>
              </a:rPr>
              <a:t>causing</a:t>
            </a:r>
            <a:r>
              <a:rPr kumimoji="1" lang="zh-CN" altLang="en-US" sz="1450" b="1" i="1" dirty="0">
                <a:solidFill>
                  <a:schemeClr val="bg1"/>
                </a:solidFill>
                <a:latin typeface="Palatino Linotype" charset="0"/>
                <a:ea typeface="Palatino Linotype" charset="0"/>
                <a:cs typeface="Palatino Linotype" charset="0"/>
              </a:rPr>
              <a:t> </a:t>
            </a:r>
            <a:r>
              <a:rPr kumimoji="1" lang="en-US" altLang="zh-CN" sz="1450" b="1" i="1" dirty="0">
                <a:solidFill>
                  <a:schemeClr val="bg1"/>
                </a:solidFill>
                <a:latin typeface="Palatino Linotype" charset="0"/>
                <a:ea typeface="Palatino Linotype" charset="0"/>
                <a:cs typeface="Palatino Linotype" charset="0"/>
              </a:rPr>
              <a:t>stores’</a:t>
            </a:r>
            <a:r>
              <a:rPr kumimoji="1" lang="zh-CN" altLang="en-US" sz="1450" b="1" i="1" dirty="0">
                <a:solidFill>
                  <a:schemeClr val="bg1"/>
                </a:solidFill>
                <a:latin typeface="Palatino Linotype" charset="0"/>
                <a:ea typeface="Palatino Linotype" charset="0"/>
                <a:cs typeface="Palatino Linotype" charset="0"/>
              </a:rPr>
              <a:t> </a:t>
            </a:r>
            <a:r>
              <a:rPr kumimoji="1" lang="en-US" altLang="zh-CN" sz="1450" b="1" i="1" dirty="0">
                <a:solidFill>
                  <a:schemeClr val="bg1"/>
                </a:solidFill>
                <a:latin typeface="Palatino Linotype" charset="0"/>
                <a:ea typeface="Palatino Linotype" charset="0"/>
                <a:cs typeface="Palatino Linotype" charset="0"/>
              </a:rPr>
              <a:t>moving</a:t>
            </a:r>
            <a:r>
              <a:rPr kumimoji="1" lang="zh-CN" altLang="en-US" sz="1450" b="1" i="1" dirty="0">
                <a:solidFill>
                  <a:schemeClr val="bg1"/>
                </a:solidFill>
                <a:latin typeface="Palatino Linotype" charset="0"/>
                <a:ea typeface="Palatino Linotype" charset="0"/>
                <a:cs typeface="Palatino Linotype" charset="0"/>
              </a:rPr>
              <a:t> </a:t>
            </a:r>
            <a:r>
              <a:rPr kumimoji="1" lang="en-US" altLang="zh-CN" sz="1450" b="1" i="1" dirty="0">
                <a:solidFill>
                  <a:schemeClr val="bg1"/>
                </a:solidFill>
                <a:latin typeface="Palatino Linotype" charset="0"/>
                <a:ea typeface="Palatino Linotype" charset="0"/>
                <a:cs typeface="Palatino Linotype" charset="0"/>
              </a:rPr>
              <a:t>out</a:t>
            </a:r>
            <a:r>
              <a:rPr kumimoji="1" lang="zh-CN" altLang="en-US" sz="1450" b="1" i="1" dirty="0">
                <a:solidFill>
                  <a:schemeClr val="bg1"/>
                </a:solidFill>
                <a:latin typeface="Palatino Linotype" charset="0"/>
                <a:ea typeface="Palatino Linotype" charset="0"/>
                <a:cs typeface="Palatino Linotype" charset="0"/>
              </a:rPr>
              <a:t> </a:t>
            </a:r>
          </a:p>
        </p:txBody>
      </p:sp>
      <p:sp>
        <p:nvSpPr>
          <p:cNvPr id="64" name="圆角矩形 63"/>
          <p:cNvSpPr/>
          <p:nvPr/>
        </p:nvSpPr>
        <p:spPr>
          <a:xfrm>
            <a:off x="8202984" y="4411820"/>
            <a:ext cx="3778459" cy="408280"/>
          </a:xfrm>
          <a:prstGeom prst="roundRect">
            <a:avLst/>
          </a:prstGeom>
          <a:solidFill>
            <a:schemeClr val="bg1">
              <a:lumMod val="65000"/>
            </a:schemeClr>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50" b="1" i="1" dirty="0">
                <a:solidFill>
                  <a:schemeClr val="bg1"/>
                </a:solidFill>
                <a:latin typeface="Palatino Linotype" charset="0"/>
                <a:ea typeface="Palatino Linotype" charset="0"/>
                <a:cs typeface="Palatino Linotype" charset="0"/>
              </a:rPr>
              <a:t>High</a:t>
            </a:r>
            <a:r>
              <a:rPr kumimoji="1" lang="zh-CN" altLang="en-US" sz="1450" b="1" i="1" dirty="0">
                <a:solidFill>
                  <a:schemeClr val="bg1"/>
                </a:solidFill>
                <a:latin typeface="Palatino Linotype" charset="0"/>
                <a:ea typeface="Palatino Linotype" charset="0"/>
                <a:cs typeface="Palatino Linotype" charset="0"/>
              </a:rPr>
              <a:t> </a:t>
            </a:r>
            <a:r>
              <a:rPr kumimoji="1" lang="en-US" altLang="zh-CN" sz="1450" b="1" i="1" dirty="0">
                <a:solidFill>
                  <a:schemeClr val="bg1"/>
                </a:solidFill>
                <a:latin typeface="Palatino Linotype" charset="0"/>
                <a:ea typeface="Palatino Linotype" charset="0"/>
                <a:cs typeface="Palatino Linotype" charset="0"/>
              </a:rPr>
              <a:t>vacancy</a:t>
            </a:r>
            <a:r>
              <a:rPr kumimoji="1" lang="zh-CN" altLang="en-US" sz="1450" b="1" i="1" dirty="0">
                <a:solidFill>
                  <a:schemeClr val="bg1"/>
                </a:solidFill>
                <a:latin typeface="Palatino Linotype" charset="0"/>
                <a:ea typeface="Palatino Linotype" charset="0"/>
                <a:cs typeface="Palatino Linotype" charset="0"/>
              </a:rPr>
              <a:t> </a:t>
            </a:r>
            <a:r>
              <a:rPr kumimoji="1" lang="en-US" altLang="zh-CN" sz="1450" b="1" i="1" dirty="0">
                <a:solidFill>
                  <a:schemeClr val="bg1"/>
                </a:solidFill>
                <a:latin typeface="Palatino Linotype" charset="0"/>
                <a:ea typeface="Palatino Linotype" charset="0"/>
                <a:cs typeface="Palatino Linotype" charset="0"/>
              </a:rPr>
              <a:t>level</a:t>
            </a:r>
            <a:endParaRPr kumimoji="1" lang="zh-CN" altLang="en-US" sz="1450" b="1" i="1" dirty="0">
              <a:solidFill>
                <a:schemeClr val="bg1"/>
              </a:solidFill>
              <a:latin typeface="Palatino Linotype" charset="0"/>
              <a:ea typeface="Palatino Linotype" charset="0"/>
              <a:cs typeface="Palatino Linotype" charset="0"/>
            </a:endParaRPr>
          </a:p>
        </p:txBody>
      </p:sp>
      <p:sp>
        <p:nvSpPr>
          <p:cNvPr id="70" name="右箭头 69"/>
          <p:cNvSpPr/>
          <p:nvPr/>
        </p:nvSpPr>
        <p:spPr>
          <a:xfrm>
            <a:off x="7864180" y="4505871"/>
            <a:ext cx="338804" cy="22642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3" name="圆角矩形 72"/>
          <p:cNvSpPr/>
          <p:nvPr/>
        </p:nvSpPr>
        <p:spPr>
          <a:xfrm>
            <a:off x="785591" y="4411820"/>
            <a:ext cx="3074062" cy="415414"/>
          </a:xfrm>
          <a:prstGeom prst="roundRect">
            <a:avLst/>
          </a:prstGeom>
          <a:solidFill>
            <a:srgbClr val="C00000"/>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50" b="1" i="1" dirty="0">
                <a:solidFill>
                  <a:schemeClr val="bg1"/>
                </a:solidFill>
                <a:latin typeface="Palatino Linotype" charset="0"/>
                <a:ea typeface="Palatino Linotype" charset="0"/>
                <a:cs typeface="Palatino Linotype" charset="0"/>
              </a:rPr>
              <a:t>Customers</a:t>
            </a:r>
            <a:r>
              <a:rPr kumimoji="1" lang="zh-CN" altLang="en-US" sz="1450" b="1" i="1" dirty="0">
                <a:solidFill>
                  <a:schemeClr val="bg1"/>
                </a:solidFill>
                <a:latin typeface="Palatino Linotype" charset="0"/>
                <a:ea typeface="Palatino Linotype" charset="0"/>
                <a:cs typeface="Palatino Linotype" charset="0"/>
              </a:rPr>
              <a:t> </a:t>
            </a:r>
            <a:r>
              <a:rPr kumimoji="1" lang="en-US" altLang="zh-CN" sz="1450" b="1" i="1" dirty="0">
                <a:solidFill>
                  <a:schemeClr val="bg1"/>
                </a:solidFill>
                <a:latin typeface="Palatino Linotype" charset="0"/>
                <a:ea typeface="Palatino Linotype" charset="0"/>
                <a:cs typeface="Palatino Linotype" charset="0"/>
              </a:rPr>
              <a:t>consume</a:t>
            </a:r>
            <a:r>
              <a:rPr kumimoji="1" lang="zh-CN" altLang="en-US" sz="1450" b="1" i="1" dirty="0">
                <a:solidFill>
                  <a:schemeClr val="bg1"/>
                </a:solidFill>
                <a:latin typeface="Palatino Linotype" charset="0"/>
                <a:ea typeface="Palatino Linotype" charset="0"/>
                <a:cs typeface="Palatino Linotype" charset="0"/>
              </a:rPr>
              <a:t> </a:t>
            </a:r>
            <a:r>
              <a:rPr kumimoji="1" lang="en-US" altLang="zh-CN" sz="1450" b="1" i="1" dirty="0">
                <a:solidFill>
                  <a:schemeClr val="bg1"/>
                </a:solidFill>
                <a:latin typeface="Palatino Linotype" charset="0"/>
                <a:ea typeface="Palatino Linotype" charset="0"/>
                <a:cs typeface="Palatino Linotype" charset="0"/>
              </a:rPr>
              <a:t>less</a:t>
            </a:r>
            <a:r>
              <a:rPr kumimoji="1" lang="zh-CN" altLang="en-US" sz="1450" b="1" i="1" dirty="0">
                <a:solidFill>
                  <a:schemeClr val="bg1"/>
                </a:solidFill>
                <a:latin typeface="Palatino Linotype" charset="0"/>
                <a:ea typeface="Palatino Linotype" charset="0"/>
                <a:cs typeface="Palatino Linotype" charset="0"/>
              </a:rPr>
              <a:t> </a:t>
            </a:r>
            <a:r>
              <a:rPr kumimoji="1" lang="en-US" altLang="zh-CN" sz="1450" b="1" i="1" dirty="0">
                <a:solidFill>
                  <a:schemeClr val="bg1"/>
                </a:solidFill>
                <a:latin typeface="Palatino Linotype" charset="0"/>
                <a:ea typeface="Palatino Linotype" charset="0"/>
                <a:cs typeface="Palatino Linotype" charset="0"/>
              </a:rPr>
              <a:t>offline</a:t>
            </a:r>
            <a:endParaRPr kumimoji="1" lang="zh-CN" altLang="en-US" sz="1450" b="1" i="1" dirty="0">
              <a:solidFill>
                <a:schemeClr val="bg1"/>
              </a:solidFill>
              <a:latin typeface="Palatino Linotype" charset="0"/>
              <a:ea typeface="Palatino Linotype" charset="0"/>
              <a:cs typeface="Palatino Linotype" charset="0"/>
            </a:endParaRPr>
          </a:p>
        </p:txBody>
      </p:sp>
      <p:sp>
        <p:nvSpPr>
          <p:cNvPr id="74" name="右箭头 73"/>
          <p:cNvSpPr/>
          <p:nvPr/>
        </p:nvSpPr>
        <p:spPr>
          <a:xfrm>
            <a:off x="3859653" y="4505871"/>
            <a:ext cx="330347" cy="226199"/>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 name="右箭头 75"/>
          <p:cNvSpPr/>
          <p:nvPr/>
        </p:nvSpPr>
        <p:spPr>
          <a:xfrm rot="13344130" flipV="1">
            <a:off x="3470792" y="5084640"/>
            <a:ext cx="573672" cy="22283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右箭头 2"/>
          <p:cNvSpPr/>
          <p:nvPr/>
        </p:nvSpPr>
        <p:spPr>
          <a:xfrm>
            <a:off x="3599590" y="5674711"/>
            <a:ext cx="377472" cy="252115"/>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51305" y="4425345"/>
            <a:ext cx="824265" cy="369332"/>
          </a:xfrm>
          <a:prstGeom prst="rect">
            <a:avLst/>
          </a:prstGeom>
          <a:noFill/>
        </p:spPr>
        <p:txBody>
          <a:bodyPr wrap="none" rtlCol="0">
            <a:spAutoFit/>
          </a:bodyPr>
          <a:lstStyle/>
          <a:p>
            <a:r>
              <a:rPr kumimoji="1" lang="en-US" altLang="zh-CN"/>
              <a:t>FACTS</a:t>
            </a:r>
            <a:endParaRPr kumimoji="1" lang="zh-CN" altLang="en-US" dirty="0"/>
          </a:p>
        </p:txBody>
      </p:sp>
      <p:sp>
        <p:nvSpPr>
          <p:cNvPr id="53" name="文本框 52"/>
          <p:cNvSpPr txBox="1"/>
          <p:nvPr/>
        </p:nvSpPr>
        <p:spPr>
          <a:xfrm>
            <a:off x="-51306" y="5586008"/>
            <a:ext cx="981359" cy="369332"/>
          </a:xfrm>
          <a:prstGeom prst="rect">
            <a:avLst/>
          </a:prstGeom>
          <a:noFill/>
        </p:spPr>
        <p:txBody>
          <a:bodyPr wrap="none" rtlCol="0">
            <a:spAutoFit/>
          </a:bodyPr>
          <a:lstStyle/>
          <a:p>
            <a:r>
              <a:rPr kumimoji="1" lang="en-US" altLang="zh-CN" dirty="0"/>
              <a:t>CAUSES</a:t>
            </a:r>
            <a:endParaRPr kumimoji="1" lang="zh-CN" altLang="en-US" dirty="0"/>
          </a:p>
        </p:txBody>
      </p:sp>
      <p:pic>
        <p:nvPicPr>
          <p:cNvPr id="7" name="图片 6"/>
          <p:cNvPicPr>
            <a:picLocks noChangeAspect="1"/>
          </p:cNvPicPr>
          <p:nvPr/>
        </p:nvPicPr>
        <p:blipFill>
          <a:blip r:embed="rId13">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8152138" y="5749494"/>
            <a:ext cx="498473" cy="498473"/>
          </a:xfrm>
          <a:prstGeom prst="rect">
            <a:avLst/>
          </a:prstGeom>
        </p:spPr>
      </p:pic>
      <p:cxnSp>
        <p:nvCxnSpPr>
          <p:cNvPr id="9" name="直线箭头连接符 8"/>
          <p:cNvCxnSpPr/>
          <p:nvPr/>
        </p:nvCxnSpPr>
        <p:spPr>
          <a:xfrm>
            <a:off x="326009" y="2225844"/>
            <a:ext cx="3533644" cy="40907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6742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326009" y="1275347"/>
            <a:ext cx="11531829" cy="4523874"/>
          </a:xfrm>
          <a:prstGeom prst="rect">
            <a:avLst/>
          </a:prstGeom>
          <a:solidFill>
            <a:srgbClr val="F2F2F2">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标题 1"/>
          <p:cNvSpPr>
            <a:spLocks noGrp="1"/>
          </p:cNvSpPr>
          <p:nvPr>
            <p:ph type="title"/>
          </p:nvPr>
        </p:nvSpPr>
        <p:spPr>
          <a:xfrm>
            <a:off x="326009" y="296795"/>
            <a:ext cx="11531829" cy="611046"/>
          </a:xfrm>
        </p:spPr>
        <p:txBody>
          <a:bodyPr/>
          <a:lstStyle/>
          <a:p>
            <a:r>
              <a:rPr lang="en-US" altLang="zh-CN" sz="2400" dirty="0">
                <a:latin typeface="Palatino Linotype" charset="0"/>
                <a:ea typeface="Palatino Linotype" charset="0"/>
                <a:cs typeface="Palatino Linotype" charset="0"/>
                <a:sym typeface="+mn-lt"/>
              </a:rPr>
              <a:t>Our</a:t>
            </a:r>
            <a:r>
              <a:rPr lang="zh-CN" altLang="en-US" sz="2400" dirty="0">
                <a:latin typeface="Palatino Linotype" charset="0"/>
                <a:ea typeface="Palatino Linotype" charset="0"/>
                <a:cs typeface="Palatino Linotype" charset="0"/>
                <a:sym typeface="+mn-lt"/>
              </a:rPr>
              <a:t> </a:t>
            </a:r>
            <a:r>
              <a:rPr lang="en-US" altLang="zh-CN" sz="2400" dirty="0">
                <a:latin typeface="Palatino Linotype" charset="0"/>
                <a:ea typeface="Palatino Linotype" charset="0"/>
                <a:cs typeface="Palatino Linotype" charset="0"/>
                <a:sym typeface="+mn-lt"/>
              </a:rPr>
              <a:t>Big</a:t>
            </a:r>
            <a:r>
              <a:rPr lang="zh-CN" altLang="en-US" sz="2400" dirty="0">
                <a:latin typeface="Palatino Linotype" charset="0"/>
                <a:ea typeface="Palatino Linotype" charset="0"/>
                <a:cs typeface="Palatino Linotype" charset="0"/>
                <a:sym typeface="+mn-lt"/>
              </a:rPr>
              <a:t> </a:t>
            </a:r>
            <a:r>
              <a:rPr lang="en-US" altLang="zh-CN" sz="2400" dirty="0">
                <a:latin typeface="Palatino Linotype" charset="0"/>
                <a:ea typeface="Palatino Linotype" charset="0"/>
                <a:cs typeface="Palatino Linotype" charset="0"/>
                <a:sym typeface="+mn-lt"/>
              </a:rPr>
              <a:t>Data</a:t>
            </a:r>
            <a:r>
              <a:rPr lang="zh-CN" altLang="en-US" sz="2400" dirty="0">
                <a:latin typeface="Palatino Linotype" charset="0"/>
                <a:ea typeface="Palatino Linotype" charset="0"/>
                <a:cs typeface="Palatino Linotype" charset="0"/>
                <a:sym typeface="+mn-lt"/>
              </a:rPr>
              <a:t> </a:t>
            </a:r>
            <a:r>
              <a:rPr lang="en-US" altLang="zh-CN" sz="2400" dirty="0">
                <a:latin typeface="Palatino Linotype" charset="0"/>
                <a:ea typeface="Palatino Linotype" charset="0"/>
                <a:cs typeface="Palatino Linotype" charset="0"/>
                <a:sym typeface="+mn-lt"/>
              </a:rPr>
              <a:t>Solution</a:t>
            </a:r>
            <a:endParaRPr lang="en-US" dirty="0">
              <a:latin typeface="Palatino Linotype" charset="0"/>
              <a:ea typeface="Palatino Linotype" charset="0"/>
              <a:cs typeface="Palatino Linotype" charset="0"/>
              <a:sym typeface="+mn-lt"/>
            </a:endParaRPr>
          </a:p>
        </p:txBody>
      </p:sp>
      <p:sp>
        <p:nvSpPr>
          <p:cNvPr id="9" name="矩形 8"/>
          <p:cNvSpPr/>
          <p:nvPr/>
        </p:nvSpPr>
        <p:spPr>
          <a:xfrm>
            <a:off x="581913" y="1419728"/>
            <a:ext cx="2113153" cy="493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b="1" i="1" dirty="0">
                <a:solidFill>
                  <a:schemeClr val="tx1"/>
                </a:solidFill>
                <a:latin typeface="Palatino Linotype" charset="0"/>
                <a:ea typeface="Palatino Linotype" charset="0"/>
                <a:cs typeface="Palatino Linotype" charset="0"/>
              </a:rPr>
              <a:t>Offline</a:t>
            </a:r>
            <a:r>
              <a:rPr kumimoji="1" lang="zh-CN" altLang="en-US" sz="1600" b="1" i="1" dirty="0">
                <a:solidFill>
                  <a:schemeClr val="tx1"/>
                </a:solidFill>
                <a:latin typeface="Palatino Linotype" charset="0"/>
                <a:ea typeface="Palatino Linotype" charset="0"/>
                <a:cs typeface="Palatino Linotype" charset="0"/>
              </a:rPr>
              <a:t> </a:t>
            </a:r>
            <a:r>
              <a:rPr kumimoji="1" lang="en-US" altLang="zh-CN" sz="1600" b="1" i="1" dirty="0">
                <a:solidFill>
                  <a:schemeClr val="tx1"/>
                </a:solidFill>
                <a:latin typeface="Palatino Linotype" charset="0"/>
                <a:ea typeface="Palatino Linotype" charset="0"/>
                <a:cs typeface="Palatino Linotype" charset="0"/>
              </a:rPr>
              <a:t>Data</a:t>
            </a:r>
            <a:endParaRPr kumimoji="1" lang="zh-CN" altLang="en-US" sz="1600" b="1" i="1" dirty="0">
              <a:solidFill>
                <a:schemeClr val="tx1"/>
              </a:solidFill>
              <a:latin typeface="Palatino Linotype" charset="0"/>
              <a:ea typeface="Palatino Linotype" charset="0"/>
              <a:cs typeface="Palatino Linotype" charset="0"/>
            </a:endParaRPr>
          </a:p>
        </p:txBody>
      </p:sp>
      <p:sp>
        <p:nvSpPr>
          <p:cNvPr id="10" name="矩形 9"/>
          <p:cNvSpPr/>
          <p:nvPr/>
        </p:nvSpPr>
        <p:spPr>
          <a:xfrm>
            <a:off x="581913" y="2129589"/>
            <a:ext cx="2113153" cy="3320716"/>
          </a:xfrm>
          <a:prstGeom prst="rect">
            <a:avLst/>
          </a:prstGeom>
          <a:solidFill>
            <a:schemeClr val="bg1"/>
          </a:solid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latin typeface="Palatino Linotype" charset="0"/>
              <a:ea typeface="Palatino Linotype" charset="0"/>
              <a:cs typeface="Palatino Linotype" charset="0"/>
            </a:endParaRPr>
          </a:p>
        </p:txBody>
      </p:sp>
      <p:sp>
        <p:nvSpPr>
          <p:cNvPr id="12" name="矩形 11"/>
          <p:cNvSpPr/>
          <p:nvPr/>
        </p:nvSpPr>
        <p:spPr>
          <a:xfrm>
            <a:off x="770017" y="2370221"/>
            <a:ext cx="1732547" cy="4812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latin typeface="Palatino Linotype" charset="0"/>
                <a:ea typeface="Palatino Linotype" charset="0"/>
                <a:cs typeface="Palatino Linotype" charset="0"/>
              </a:rPr>
              <a:t>Camera</a:t>
            </a:r>
            <a:endParaRPr kumimoji="1" lang="zh-CN" altLang="en-US" sz="1600" dirty="0">
              <a:latin typeface="Palatino Linotype" charset="0"/>
              <a:ea typeface="Palatino Linotype" charset="0"/>
              <a:cs typeface="Palatino Linotype" charset="0"/>
            </a:endParaRPr>
          </a:p>
        </p:txBody>
      </p:sp>
      <p:sp>
        <p:nvSpPr>
          <p:cNvPr id="56" name="矩形 55"/>
          <p:cNvSpPr/>
          <p:nvPr/>
        </p:nvSpPr>
        <p:spPr>
          <a:xfrm>
            <a:off x="770016" y="3092116"/>
            <a:ext cx="1732547" cy="56548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latin typeface="Palatino Linotype" charset="0"/>
                <a:ea typeface="Palatino Linotype" charset="0"/>
                <a:cs typeface="Palatino Linotype" charset="0"/>
              </a:rPr>
              <a:t>Customer</a:t>
            </a:r>
          </a:p>
          <a:p>
            <a:pPr algn="ctr"/>
            <a:r>
              <a:rPr kumimoji="1" lang="en-US" altLang="zh-CN" sz="1600" dirty="0">
                <a:latin typeface="Palatino Linotype" charset="0"/>
                <a:ea typeface="Palatino Linotype" charset="0"/>
                <a:cs typeface="Palatino Linotype" charset="0"/>
              </a:rPr>
              <a:t>Faces</a:t>
            </a:r>
            <a:endParaRPr kumimoji="1" lang="zh-CN" altLang="en-US" sz="1600" dirty="0">
              <a:latin typeface="Palatino Linotype" charset="0"/>
              <a:ea typeface="Palatino Linotype" charset="0"/>
              <a:cs typeface="Palatino Linotype" charset="0"/>
            </a:endParaRPr>
          </a:p>
        </p:txBody>
      </p:sp>
      <p:sp>
        <p:nvSpPr>
          <p:cNvPr id="57" name="矩形 56"/>
          <p:cNvSpPr/>
          <p:nvPr/>
        </p:nvSpPr>
        <p:spPr>
          <a:xfrm>
            <a:off x="770015" y="4054643"/>
            <a:ext cx="1732547" cy="4812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solidFill>
                  <a:schemeClr val="tx1"/>
                </a:solidFill>
                <a:latin typeface="Palatino Linotype" charset="0"/>
                <a:ea typeface="Palatino Linotype" charset="0"/>
                <a:cs typeface="Palatino Linotype" charset="0"/>
              </a:rPr>
              <a:t>Time</a:t>
            </a:r>
            <a:r>
              <a:rPr kumimoji="1" lang="zh-CN" altLang="en-US" sz="1600" dirty="0">
                <a:solidFill>
                  <a:schemeClr val="tx1"/>
                </a:solidFill>
                <a:latin typeface="Palatino Linotype" charset="0"/>
                <a:ea typeface="Palatino Linotype" charset="0"/>
                <a:cs typeface="Palatino Linotype" charset="0"/>
              </a:rPr>
              <a:t> </a:t>
            </a:r>
            <a:r>
              <a:rPr kumimoji="1" lang="en-US" altLang="zh-CN" sz="1600" dirty="0">
                <a:solidFill>
                  <a:schemeClr val="tx1"/>
                </a:solidFill>
                <a:latin typeface="Palatino Linotype" charset="0"/>
                <a:ea typeface="Palatino Linotype" charset="0"/>
                <a:cs typeface="Palatino Linotype" charset="0"/>
              </a:rPr>
              <a:t>stamp</a:t>
            </a:r>
            <a:endParaRPr kumimoji="1" lang="zh-CN" altLang="en-US" sz="1600" dirty="0">
              <a:solidFill>
                <a:schemeClr val="tx1"/>
              </a:solidFill>
              <a:latin typeface="Palatino Linotype" charset="0"/>
              <a:ea typeface="Palatino Linotype" charset="0"/>
              <a:cs typeface="Palatino Linotype" charset="0"/>
            </a:endParaRPr>
          </a:p>
        </p:txBody>
      </p:sp>
      <p:sp>
        <p:nvSpPr>
          <p:cNvPr id="58" name="矩形 57"/>
          <p:cNvSpPr/>
          <p:nvPr/>
        </p:nvSpPr>
        <p:spPr>
          <a:xfrm>
            <a:off x="770014" y="4752474"/>
            <a:ext cx="1732547" cy="4812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solidFill>
                  <a:schemeClr val="tx1"/>
                </a:solidFill>
                <a:latin typeface="Palatino Linotype" charset="0"/>
                <a:ea typeface="Palatino Linotype" charset="0"/>
                <a:cs typeface="Palatino Linotype" charset="0"/>
              </a:rPr>
              <a:t>Location</a:t>
            </a:r>
            <a:endParaRPr kumimoji="1" lang="zh-CN" altLang="en-US" sz="1600" dirty="0">
              <a:solidFill>
                <a:schemeClr val="tx1"/>
              </a:solidFill>
              <a:latin typeface="Palatino Linotype" charset="0"/>
              <a:ea typeface="Palatino Linotype" charset="0"/>
              <a:cs typeface="Palatino Linotype" charset="0"/>
            </a:endParaRPr>
          </a:p>
        </p:txBody>
      </p:sp>
      <p:sp>
        <p:nvSpPr>
          <p:cNvPr id="13" name="下箭头 12"/>
          <p:cNvSpPr/>
          <p:nvPr/>
        </p:nvSpPr>
        <p:spPr>
          <a:xfrm>
            <a:off x="1503943" y="2899610"/>
            <a:ext cx="156411" cy="18000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latin typeface="Palatino Linotype" charset="0"/>
              <a:ea typeface="Palatino Linotype" charset="0"/>
              <a:cs typeface="Palatino Linotype" charset="0"/>
            </a:endParaRPr>
          </a:p>
        </p:txBody>
      </p:sp>
      <p:sp>
        <p:nvSpPr>
          <p:cNvPr id="66" name="下箭头 65"/>
          <p:cNvSpPr/>
          <p:nvPr/>
        </p:nvSpPr>
        <p:spPr>
          <a:xfrm>
            <a:off x="1487897" y="3785938"/>
            <a:ext cx="156411" cy="18000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latin typeface="Palatino Linotype" charset="0"/>
              <a:ea typeface="Palatino Linotype" charset="0"/>
              <a:cs typeface="Palatino Linotype" charset="0"/>
            </a:endParaRPr>
          </a:p>
        </p:txBody>
      </p:sp>
      <p:sp>
        <p:nvSpPr>
          <p:cNvPr id="67" name="矩形 66"/>
          <p:cNvSpPr/>
          <p:nvPr/>
        </p:nvSpPr>
        <p:spPr>
          <a:xfrm>
            <a:off x="3364815" y="1419728"/>
            <a:ext cx="2145636" cy="493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b="1" i="1" dirty="0">
                <a:solidFill>
                  <a:schemeClr val="tx1"/>
                </a:solidFill>
                <a:latin typeface="Palatino Linotype" charset="0"/>
                <a:ea typeface="Palatino Linotype" charset="0"/>
                <a:cs typeface="Palatino Linotype" charset="0"/>
              </a:rPr>
              <a:t>Algorithm/</a:t>
            </a:r>
            <a:r>
              <a:rPr kumimoji="1" lang="zh-CN" altLang="en-US" sz="1600" b="1" i="1" dirty="0">
                <a:solidFill>
                  <a:schemeClr val="tx1"/>
                </a:solidFill>
                <a:latin typeface="Palatino Linotype" charset="0"/>
                <a:ea typeface="Palatino Linotype" charset="0"/>
                <a:cs typeface="Palatino Linotype" charset="0"/>
              </a:rPr>
              <a:t> </a:t>
            </a:r>
            <a:r>
              <a:rPr kumimoji="1" lang="en-US" altLang="zh-CN" sz="1600" b="1" i="1" dirty="0">
                <a:solidFill>
                  <a:schemeClr val="tx1"/>
                </a:solidFill>
                <a:latin typeface="Palatino Linotype" charset="0"/>
                <a:ea typeface="Palatino Linotype" charset="0"/>
                <a:cs typeface="Palatino Linotype" charset="0"/>
              </a:rPr>
              <a:t>Model</a:t>
            </a:r>
            <a:endParaRPr kumimoji="1" lang="zh-CN" altLang="en-US" sz="1600" b="1" i="1" dirty="0">
              <a:solidFill>
                <a:schemeClr val="tx1"/>
              </a:solidFill>
              <a:latin typeface="Palatino Linotype" charset="0"/>
              <a:ea typeface="Palatino Linotype" charset="0"/>
              <a:cs typeface="Palatino Linotype" charset="0"/>
            </a:endParaRPr>
          </a:p>
        </p:txBody>
      </p:sp>
      <p:sp>
        <p:nvSpPr>
          <p:cNvPr id="68" name="矩形 67"/>
          <p:cNvSpPr/>
          <p:nvPr/>
        </p:nvSpPr>
        <p:spPr>
          <a:xfrm>
            <a:off x="3388881" y="2129589"/>
            <a:ext cx="2107848" cy="3320716"/>
          </a:xfrm>
          <a:prstGeom prst="rect">
            <a:avLst/>
          </a:prstGeom>
          <a:solidFill>
            <a:schemeClr val="bg1"/>
          </a:solid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latin typeface="Palatino Linotype" charset="0"/>
              <a:ea typeface="Palatino Linotype" charset="0"/>
              <a:cs typeface="Palatino Linotype" charset="0"/>
            </a:endParaRPr>
          </a:p>
        </p:txBody>
      </p:sp>
      <p:sp>
        <p:nvSpPr>
          <p:cNvPr id="71" name="矩形 70"/>
          <p:cNvSpPr/>
          <p:nvPr/>
        </p:nvSpPr>
        <p:spPr>
          <a:xfrm>
            <a:off x="3569357" y="2600286"/>
            <a:ext cx="1732547" cy="43167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latin typeface="Palatino Linotype" charset="0"/>
                <a:ea typeface="Palatino Linotype" charset="0"/>
                <a:cs typeface="Palatino Linotype" charset="0"/>
              </a:rPr>
              <a:t>Algorithm</a:t>
            </a:r>
            <a:r>
              <a:rPr kumimoji="1" lang="zh-CN" altLang="en-US" sz="1600" dirty="0">
                <a:latin typeface="Palatino Linotype" charset="0"/>
                <a:ea typeface="Palatino Linotype" charset="0"/>
                <a:cs typeface="Palatino Linotype" charset="0"/>
              </a:rPr>
              <a:t> </a:t>
            </a:r>
            <a:r>
              <a:rPr kumimoji="1" lang="en-US" altLang="zh-CN" sz="1600" dirty="0">
                <a:latin typeface="Palatino Linotype" charset="0"/>
                <a:ea typeface="Palatino Linotype" charset="0"/>
                <a:cs typeface="Palatino Linotype" charset="0"/>
              </a:rPr>
              <a:t>1</a:t>
            </a:r>
            <a:endParaRPr kumimoji="1" lang="zh-CN" altLang="en-US" sz="1600" dirty="0">
              <a:latin typeface="Palatino Linotype" charset="0"/>
              <a:ea typeface="Palatino Linotype" charset="0"/>
              <a:cs typeface="Palatino Linotype" charset="0"/>
            </a:endParaRPr>
          </a:p>
        </p:txBody>
      </p:sp>
      <p:sp>
        <p:nvSpPr>
          <p:cNvPr id="79" name="下箭头 78"/>
          <p:cNvSpPr/>
          <p:nvPr/>
        </p:nvSpPr>
        <p:spPr>
          <a:xfrm>
            <a:off x="4287238" y="3822034"/>
            <a:ext cx="156411" cy="132346"/>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latin typeface="Palatino Linotype" charset="0"/>
              <a:ea typeface="Palatino Linotype" charset="0"/>
              <a:cs typeface="Palatino Linotype" charset="0"/>
            </a:endParaRPr>
          </a:p>
        </p:txBody>
      </p:sp>
      <p:sp>
        <p:nvSpPr>
          <p:cNvPr id="16" name="文本框 15"/>
          <p:cNvSpPr txBox="1"/>
          <p:nvPr/>
        </p:nvSpPr>
        <p:spPr>
          <a:xfrm>
            <a:off x="3644413" y="2223473"/>
            <a:ext cx="1513556" cy="338554"/>
          </a:xfrm>
          <a:prstGeom prst="rect">
            <a:avLst/>
          </a:prstGeom>
          <a:noFill/>
        </p:spPr>
        <p:txBody>
          <a:bodyPr wrap="none" rtlCol="0">
            <a:spAutoFit/>
          </a:bodyPr>
          <a:lstStyle/>
          <a:p>
            <a:r>
              <a:rPr kumimoji="1" lang="en-US" altLang="zh-CN" sz="1600" dirty="0">
                <a:latin typeface="Palatino Linotype" charset="0"/>
                <a:ea typeface="Palatino Linotype" charset="0"/>
                <a:cs typeface="Palatino Linotype" charset="0"/>
              </a:rPr>
              <a:t>Face</a:t>
            </a:r>
            <a:r>
              <a:rPr kumimoji="1" lang="zh-CN" altLang="en-US" sz="1600" dirty="0">
                <a:latin typeface="Palatino Linotype" charset="0"/>
                <a:ea typeface="Palatino Linotype" charset="0"/>
                <a:cs typeface="Palatino Linotype" charset="0"/>
              </a:rPr>
              <a:t> </a:t>
            </a:r>
            <a:r>
              <a:rPr kumimoji="1" lang="en-US" altLang="zh-CN" sz="1600" dirty="0">
                <a:latin typeface="Palatino Linotype" charset="0"/>
                <a:ea typeface="Palatino Linotype" charset="0"/>
                <a:cs typeface="Palatino Linotype" charset="0"/>
              </a:rPr>
              <a:t>Detection</a:t>
            </a:r>
            <a:endParaRPr kumimoji="1" lang="zh-CN" altLang="en-US" sz="1600" dirty="0">
              <a:latin typeface="Palatino Linotype" charset="0"/>
              <a:ea typeface="Palatino Linotype" charset="0"/>
              <a:cs typeface="Palatino Linotype" charset="0"/>
            </a:endParaRPr>
          </a:p>
        </p:txBody>
      </p:sp>
      <p:sp>
        <p:nvSpPr>
          <p:cNvPr id="80" name="矩形 79"/>
          <p:cNvSpPr/>
          <p:nvPr/>
        </p:nvSpPr>
        <p:spPr>
          <a:xfrm>
            <a:off x="3569355" y="3597724"/>
            <a:ext cx="1732547" cy="43167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latin typeface="Palatino Linotype" charset="0"/>
                <a:ea typeface="Palatino Linotype" charset="0"/>
                <a:cs typeface="Palatino Linotype" charset="0"/>
              </a:rPr>
              <a:t>Algorithm</a:t>
            </a:r>
            <a:r>
              <a:rPr kumimoji="1" lang="zh-CN" altLang="en-US" sz="1600" dirty="0">
                <a:latin typeface="Palatino Linotype" charset="0"/>
                <a:ea typeface="Palatino Linotype" charset="0"/>
                <a:cs typeface="Palatino Linotype" charset="0"/>
              </a:rPr>
              <a:t> </a:t>
            </a:r>
            <a:r>
              <a:rPr kumimoji="1" lang="en-US" altLang="zh-CN" sz="1600" dirty="0">
                <a:latin typeface="Palatino Linotype" charset="0"/>
                <a:ea typeface="Palatino Linotype" charset="0"/>
                <a:cs typeface="Palatino Linotype" charset="0"/>
              </a:rPr>
              <a:t>2</a:t>
            </a:r>
            <a:endParaRPr kumimoji="1" lang="zh-CN" altLang="en-US" sz="1600" dirty="0">
              <a:latin typeface="Palatino Linotype" charset="0"/>
              <a:ea typeface="Palatino Linotype" charset="0"/>
              <a:cs typeface="Palatino Linotype" charset="0"/>
            </a:endParaRPr>
          </a:p>
        </p:txBody>
      </p:sp>
      <p:sp>
        <p:nvSpPr>
          <p:cNvPr id="81" name="文本框 80"/>
          <p:cNvSpPr txBox="1"/>
          <p:nvPr/>
        </p:nvSpPr>
        <p:spPr>
          <a:xfrm>
            <a:off x="3644411" y="3220911"/>
            <a:ext cx="1613583" cy="338554"/>
          </a:xfrm>
          <a:prstGeom prst="rect">
            <a:avLst/>
          </a:prstGeom>
          <a:noFill/>
        </p:spPr>
        <p:txBody>
          <a:bodyPr wrap="none" rtlCol="0">
            <a:spAutoFit/>
          </a:bodyPr>
          <a:lstStyle/>
          <a:p>
            <a:r>
              <a:rPr kumimoji="1" lang="en-US" altLang="zh-CN" sz="1600" dirty="0">
                <a:latin typeface="Palatino Linotype" charset="0"/>
                <a:ea typeface="Palatino Linotype" charset="0"/>
                <a:cs typeface="Palatino Linotype" charset="0"/>
              </a:rPr>
              <a:t>Face</a:t>
            </a:r>
            <a:r>
              <a:rPr kumimoji="1" lang="zh-CN" altLang="en-US" sz="1600" dirty="0">
                <a:latin typeface="Palatino Linotype" charset="0"/>
                <a:ea typeface="Palatino Linotype" charset="0"/>
                <a:cs typeface="Palatino Linotype" charset="0"/>
              </a:rPr>
              <a:t> </a:t>
            </a:r>
            <a:r>
              <a:rPr kumimoji="1" lang="en-US" altLang="zh-CN" sz="1600" dirty="0">
                <a:latin typeface="Palatino Linotype" charset="0"/>
                <a:ea typeface="Palatino Linotype" charset="0"/>
                <a:cs typeface="Palatino Linotype" charset="0"/>
              </a:rPr>
              <a:t>Alignment</a:t>
            </a:r>
            <a:endParaRPr kumimoji="1" lang="zh-CN" altLang="en-US" sz="1600" dirty="0">
              <a:latin typeface="Palatino Linotype" charset="0"/>
              <a:ea typeface="Palatino Linotype" charset="0"/>
              <a:cs typeface="Palatino Linotype" charset="0"/>
            </a:endParaRPr>
          </a:p>
        </p:txBody>
      </p:sp>
      <p:sp>
        <p:nvSpPr>
          <p:cNvPr id="82" name="矩形 81"/>
          <p:cNvSpPr/>
          <p:nvPr/>
        </p:nvSpPr>
        <p:spPr>
          <a:xfrm>
            <a:off x="3577375" y="4626706"/>
            <a:ext cx="1732547" cy="43167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latin typeface="Palatino Linotype" charset="0"/>
                <a:ea typeface="Palatino Linotype" charset="0"/>
                <a:cs typeface="Palatino Linotype" charset="0"/>
              </a:rPr>
              <a:t>Algorithm</a:t>
            </a:r>
            <a:r>
              <a:rPr kumimoji="1" lang="zh-CN" altLang="en-US" sz="1600" dirty="0">
                <a:latin typeface="Palatino Linotype" charset="0"/>
                <a:ea typeface="Palatino Linotype" charset="0"/>
                <a:cs typeface="Palatino Linotype" charset="0"/>
              </a:rPr>
              <a:t> </a:t>
            </a:r>
            <a:r>
              <a:rPr kumimoji="1" lang="en-US" altLang="zh-CN" sz="1600" dirty="0">
                <a:latin typeface="Palatino Linotype" charset="0"/>
                <a:ea typeface="Palatino Linotype" charset="0"/>
                <a:cs typeface="Palatino Linotype" charset="0"/>
              </a:rPr>
              <a:t>3</a:t>
            </a:r>
            <a:endParaRPr kumimoji="1" lang="zh-CN" altLang="en-US" sz="1600" dirty="0">
              <a:latin typeface="Palatino Linotype" charset="0"/>
              <a:ea typeface="Palatino Linotype" charset="0"/>
              <a:cs typeface="Palatino Linotype" charset="0"/>
            </a:endParaRPr>
          </a:p>
        </p:txBody>
      </p:sp>
      <p:sp>
        <p:nvSpPr>
          <p:cNvPr id="83" name="文本框 82"/>
          <p:cNvSpPr txBox="1"/>
          <p:nvPr/>
        </p:nvSpPr>
        <p:spPr>
          <a:xfrm>
            <a:off x="3652431" y="4249893"/>
            <a:ext cx="1733167" cy="338554"/>
          </a:xfrm>
          <a:prstGeom prst="rect">
            <a:avLst/>
          </a:prstGeom>
          <a:noFill/>
        </p:spPr>
        <p:txBody>
          <a:bodyPr wrap="none" rtlCol="0">
            <a:spAutoFit/>
          </a:bodyPr>
          <a:lstStyle/>
          <a:p>
            <a:r>
              <a:rPr kumimoji="1" lang="en-US" altLang="zh-CN" sz="1600" dirty="0">
                <a:latin typeface="Palatino Linotype" charset="0"/>
                <a:ea typeface="Palatino Linotype" charset="0"/>
                <a:cs typeface="Palatino Linotype" charset="0"/>
              </a:rPr>
              <a:t>Face</a:t>
            </a:r>
            <a:r>
              <a:rPr kumimoji="1" lang="zh-CN" altLang="en-US" sz="1600" dirty="0">
                <a:latin typeface="Palatino Linotype" charset="0"/>
                <a:ea typeface="Palatino Linotype" charset="0"/>
                <a:cs typeface="Palatino Linotype" charset="0"/>
              </a:rPr>
              <a:t> </a:t>
            </a:r>
            <a:r>
              <a:rPr kumimoji="1" lang="en-US" altLang="zh-CN" sz="1600" dirty="0">
                <a:latin typeface="Palatino Linotype" charset="0"/>
                <a:ea typeface="Palatino Linotype" charset="0"/>
                <a:cs typeface="Palatino Linotype" charset="0"/>
              </a:rPr>
              <a:t>Recognition</a:t>
            </a:r>
            <a:endParaRPr kumimoji="1" lang="zh-CN" altLang="en-US" sz="1600" dirty="0">
              <a:latin typeface="Palatino Linotype" charset="0"/>
              <a:ea typeface="Palatino Linotype" charset="0"/>
              <a:cs typeface="Palatino Linotype" charset="0"/>
            </a:endParaRPr>
          </a:p>
        </p:txBody>
      </p:sp>
      <p:sp>
        <p:nvSpPr>
          <p:cNvPr id="84" name="下箭头 83"/>
          <p:cNvSpPr/>
          <p:nvPr/>
        </p:nvSpPr>
        <p:spPr>
          <a:xfrm>
            <a:off x="4375471" y="3020523"/>
            <a:ext cx="152404" cy="18849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latin typeface="Palatino Linotype" charset="0"/>
              <a:ea typeface="Palatino Linotype" charset="0"/>
              <a:cs typeface="Palatino Linotype" charset="0"/>
            </a:endParaRPr>
          </a:p>
        </p:txBody>
      </p:sp>
      <p:sp>
        <p:nvSpPr>
          <p:cNvPr id="85" name="下箭头 84"/>
          <p:cNvSpPr/>
          <p:nvPr/>
        </p:nvSpPr>
        <p:spPr>
          <a:xfrm>
            <a:off x="4375471" y="4036877"/>
            <a:ext cx="152404" cy="18849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latin typeface="Palatino Linotype" charset="0"/>
              <a:ea typeface="Palatino Linotype" charset="0"/>
              <a:cs typeface="Palatino Linotype" charset="0"/>
            </a:endParaRPr>
          </a:p>
        </p:txBody>
      </p:sp>
      <p:grpSp>
        <p:nvGrpSpPr>
          <p:cNvPr id="27" name="组 26"/>
          <p:cNvGrpSpPr/>
          <p:nvPr/>
        </p:nvGrpSpPr>
        <p:grpSpPr>
          <a:xfrm>
            <a:off x="2596310" y="3504567"/>
            <a:ext cx="870751" cy="507831"/>
            <a:chOff x="3089607" y="3480503"/>
            <a:chExt cx="870751" cy="507831"/>
          </a:xfrm>
        </p:grpSpPr>
        <p:sp>
          <p:nvSpPr>
            <p:cNvPr id="19" name="文本框 18"/>
            <p:cNvSpPr txBox="1"/>
            <p:nvPr/>
          </p:nvSpPr>
          <p:spPr>
            <a:xfrm>
              <a:off x="3089607" y="3480503"/>
              <a:ext cx="870751" cy="507831"/>
            </a:xfrm>
            <a:prstGeom prst="rect">
              <a:avLst/>
            </a:prstGeom>
            <a:noFill/>
          </p:spPr>
          <p:txBody>
            <a:bodyPr wrap="none" rtlCol="0">
              <a:spAutoFit/>
            </a:bodyPr>
            <a:lstStyle/>
            <a:p>
              <a:pPr algn="ctr"/>
              <a:r>
                <a:rPr kumimoji="1" lang="en-US" altLang="zh-CN" sz="1350" b="1" i="1" dirty="0">
                  <a:latin typeface="Palatino Linotype" charset="0"/>
                  <a:ea typeface="Palatino Linotype" charset="0"/>
                  <a:cs typeface="Palatino Linotype" charset="0"/>
                </a:rPr>
                <a:t>Data</a:t>
              </a:r>
              <a:r>
                <a:rPr kumimoji="1" lang="zh-CN" altLang="en-US" sz="1350" b="1" i="1" dirty="0">
                  <a:latin typeface="Palatino Linotype" charset="0"/>
                  <a:ea typeface="Palatino Linotype" charset="0"/>
                  <a:cs typeface="Palatino Linotype" charset="0"/>
                </a:rPr>
                <a:t> </a:t>
              </a:r>
              <a:endParaRPr kumimoji="1" lang="en-US" altLang="zh-CN" sz="1350" b="1" i="1" dirty="0">
                <a:latin typeface="Palatino Linotype" charset="0"/>
                <a:ea typeface="Palatino Linotype" charset="0"/>
                <a:cs typeface="Palatino Linotype" charset="0"/>
              </a:endParaRPr>
            </a:p>
            <a:p>
              <a:pPr algn="ctr"/>
              <a:r>
                <a:rPr kumimoji="1" lang="en-US" altLang="zh-CN" sz="1350" b="1" i="1" dirty="0">
                  <a:latin typeface="Palatino Linotype" charset="0"/>
                  <a:ea typeface="Palatino Linotype" charset="0"/>
                  <a:cs typeface="Palatino Linotype" charset="0"/>
                </a:rPr>
                <a:t>Cleaning</a:t>
              </a:r>
              <a:endParaRPr kumimoji="1" lang="zh-CN" altLang="en-US" sz="1350" b="1" i="1" dirty="0">
                <a:latin typeface="Palatino Linotype" charset="0"/>
                <a:ea typeface="Palatino Linotype" charset="0"/>
                <a:cs typeface="Palatino Linotype" charset="0"/>
              </a:endParaRPr>
            </a:p>
          </p:txBody>
        </p:sp>
        <p:cxnSp>
          <p:nvCxnSpPr>
            <p:cNvPr id="18" name="直线箭头连接符 17"/>
            <p:cNvCxnSpPr/>
            <p:nvPr/>
          </p:nvCxnSpPr>
          <p:spPr>
            <a:xfrm>
              <a:off x="3188363" y="3737736"/>
              <a:ext cx="693815"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86" name="矩形 85"/>
          <p:cNvSpPr/>
          <p:nvPr/>
        </p:nvSpPr>
        <p:spPr>
          <a:xfrm>
            <a:off x="6201429" y="1419728"/>
            <a:ext cx="2269954" cy="493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b="1" i="1" dirty="0">
                <a:solidFill>
                  <a:schemeClr val="tx1"/>
                </a:solidFill>
                <a:latin typeface="Palatino Linotype" charset="0"/>
                <a:ea typeface="Palatino Linotype" charset="0"/>
                <a:cs typeface="Palatino Linotype" charset="0"/>
              </a:rPr>
              <a:t>Visualization</a:t>
            </a:r>
            <a:endParaRPr kumimoji="1" lang="zh-CN" altLang="en-US" sz="1600" b="1" i="1" dirty="0">
              <a:solidFill>
                <a:schemeClr val="tx1"/>
              </a:solidFill>
              <a:latin typeface="Palatino Linotype" charset="0"/>
              <a:ea typeface="Palatino Linotype" charset="0"/>
              <a:cs typeface="Palatino Linotype" charset="0"/>
            </a:endParaRPr>
          </a:p>
        </p:txBody>
      </p:sp>
      <p:sp>
        <p:nvSpPr>
          <p:cNvPr id="87" name="矩形 86"/>
          <p:cNvSpPr/>
          <p:nvPr/>
        </p:nvSpPr>
        <p:spPr>
          <a:xfrm>
            <a:off x="6201429" y="2129589"/>
            <a:ext cx="2269954" cy="3320716"/>
          </a:xfrm>
          <a:prstGeom prst="rect">
            <a:avLst/>
          </a:prstGeom>
          <a:solidFill>
            <a:schemeClr val="bg1"/>
          </a:solid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latin typeface="Palatino Linotype" charset="0"/>
              <a:ea typeface="Palatino Linotype" charset="0"/>
              <a:cs typeface="Palatino Linotype" charset="0"/>
            </a:endParaRPr>
          </a:p>
        </p:txBody>
      </p:sp>
      <p:sp>
        <p:nvSpPr>
          <p:cNvPr id="98" name="文本框 97"/>
          <p:cNvSpPr txBox="1"/>
          <p:nvPr/>
        </p:nvSpPr>
        <p:spPr>
          <a:xfrm>
            <a:off x="5235235" y="3545047"/>
            <a:ext cx="1293944" cy="507831"/>
          </a:xfrm>
          <a:prstGeom prst="rect">
            <a:avLst/>
          </a:prstGeom>
          <a:noFill/>
        </p:spPr>
        <p:txBody>
          <a:bodyPr wrap="none" rtlCol="0">
            <a:spAutoFit/>
          </a:bodyPr>
          <a:lstStyle/>
          <a:p>
            <a:pPr algn="ctr"/>
            <a:r>
              <a:rPr kumimoji="1" lang="en-US" altLang="zh-CN" sz="1350" b="1" i="1" dirty="0">
                <a:latin typeface="Palatino Linotype" charset="0"/>
                <a:ea typeface="Palatino Linotype" charset="0"/>
                <a:cs typeface="Palatino Linotype" charset="0"/>
              </a:rPr>
              <a:t>Data</a:t>
            </a:r>
            <a:r>
              <a:rPr kumimoji="1" lang="zh-CN" altLang="en-US" sz="1350" b="1" i="1" dirty="0">
                <a:latin typeface="Palatino Linotype" charset="0"/>
                <a:ea typeface="Palatino Linotype" charset="0"/>
                <a:cs typeface="Palatino Linotype" charset="0"/>
              </a:rPr>
              <a:t> </a:t>
            </a:r>
            <a:endParaRPr kumimoji="1" lang="en-US" altLang="zh-CN" sz="1350" b="1" i="1" dirty="0">
              <a:latin typeface="Palatino Linotype" charset="0"/>
              <a:ea typeface="Palatino Linotype" charset="0"/>
              <a:cs typeface="Palatino Linotype" charset="0"/>
            </a:endParaRPr>
          </a:p>
          <a:p>
            <a:pPr algn="ctr"/>
            <a:r>
              <a:rPr kumimoji="1" lang="en-US" altLang="zh-CN" sz="1350" b="1" i="1" dirty="0">
                <a:latin typeface="Palatino Linotype" charset="0"/>
                <a:ea typeface="Palatino Linotype" charset="0"/>
                <a:cs typeface="Palatino Linotype" charset="0"/>
              </a:rPr>
              <a:t>Consolidation</a:t>
            </a:r>
            <a:endParaRPr kumimoji="1" lang="zh-CN" altLang="en-US" sz="1350" b="1" i="1" dirty="0">
              <a:latin typeface="Palatino Linotype" charset="0"/>
              <a:ea typeface="Palatino Linotype" charset="0"/>
              <a:cs typeface="Palatino Linotype" charset="0"/>
            </a:endParaRPr>
          </a:p>
        </p:txBody>
      </p:sp>
      <p:cxnSp>
        <p:nvCxnSpPr>
          <p:cNvPr id="99" name="直线箭头连接符 98"/>
          <p:cNvCxnSpPr/>
          <p:nvPr/>
        </p:nvCxnSpPr>
        <p:spPr>
          <a:xfrm>
            <a:off x="5485414" y="3801950"/>
            <a:ext cx="815488"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0" name="矩形 99"/>
          <p:cNvSpPr/>
          <p:nvPr/>
        </p:nvSpPr>
        <p:spPr>
          <a:xfrm>
            <a:off x="6335780" y="2466474"/>
            <a:ext cx="2001251" cy="481263"/>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solidFill>
                  <a:schemeClr val="bg1"/>
                </a:solidFill>
                <a:latin typeface="Palatino Linotype" charset="0"/>
                <a:ea typeface="Palatino Linotype" charset="0"/>
                <a:cs typeface="Palatino Linotype" charset="0"/>
              </a:rPr>
              <a:t>Single</a:t>
            </a:r>
            <a:r>
              <a:rPr kumimoji="1" lang="zh-CN" altLang="en-US" sz="1600" dirty="0">
                <a:solidFill>
                  <a:schemeClr val="bg1"/>
                </a:solidFill>
                <a:latin typeface="Palatino Linotype" charset="0"/>
                <a:ea typeface="Palatino Linotype" charset="0"/>
                <a:cs typeface="Palatino Linotype" charset="0"/>
              </a:rPr>
              <a:t> </a:t>
            </a:r>
            <a:r>
              <a:rPr kumimoji="1" lang="en-US" altLang="zh-CN" sz="1600" dirty="0">
                <a:solidFill>
                  <a:schemeClr val="bg1"/>
                </a:solidFill>
                <a:latin typeface="Palatino Linotype" charset="0"/>
                <a:ea typeface="Palatino Linotype" charset="0"/>
                <a:cs typeface="Palatino Linotype" charset="0"/>
              </a:rPr>
              <a:t>moving trail</a:t>
            </a:r>
            <a:endParaRPr kumimoji="1" lang="zh-CN" altLang="en-US" sz="1600" dirty="0">
              <a:solidFill>
                <a:schemeClr val="bg1"/>
              </a:solidFill>
              <a:latin typeface="Palatino Linotype" charset="0"/>
              <a:ea typeface="Palatino Linotype" charset="0"/>
              <a:cs typeface="Palatino Linotype" charset="0"/>
            </a:endParaRPr>
          </a:p>
        </p:txBody>
      </p:sp>
      <p:sp>
        <p:nvSpPr>
          <p:cNvPr id="101" name="矩形 100"/>
          <p:cNvSpPr/>
          <p:nvPr/>
        </p:nvSpPr>
        <p:spPr>
          <a:xfrm>
            <a:off x="6335780" y="3015840"/>
            <a:ext cx="2001251" cy="481263"/>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solidFill>
                  <a:schemeClr val="bg1"/>
                </a:solidFill>
                <a:latin typeface="Palatino Linotype" charset="0"/>
                <a:ea typeface="Palatino Linotype" charset="0"/>
                <a:cs typeface="Palatino Linotype" charset="0"/>
              </a:rPr>
              <a:t>Group</a:t>
            </a:r>
            <a:r>
              <a:rPr kumimoji="1" lang="zh-CN" altLang="en-US" sz="1600" dirty="0">
                <a:solidFill>
                  <a:schemeClr val="bg1"/>
                </a:solidFill>
                <a:latin typeface="Palatino Linotype" charset="0"/>
                <a:ea typeface="Palatino Linotype" charset="0"/>
                <a:cs typeface="Palatino Linotype" charset="0"/>
              </a:rPr>
              <a:t> </a:t>
            </a:r>
            <a:r>
              <a:rPr kumimoji="1" lang="en-US" altLang="zh-CN" sz="1600" dirty="0">
                <a:solidFill>
                  <a:schemeClr val="bg1"/>
                </a:solidFill>
                <a:latin typeface="Palatino Linotype" charset="0"/>
                <a:ea typeface="Palatino Linotype" charset="0"/>
                <a:cs typeface="Palatino Linotype" charset="0"/>
              </a:rPr>
              <a:t>moving trail</a:t>
            </a:r>
            <a:endParaRPr kumimoji="1" lang="zh-CN" altLang="en-US" sz="1600" dirty="0">
              <a:solidFill>
                <a:schemeClr val="bg1"/>
              </a:solidFill>
              <a:latin typeface="Palatino Linotype" charset="0"/>
              <a:ea typeface="Palatino Linotype" charset="0"/>
              <a:cs typeface="Palatino Linotype" charset="0"/>
            </a:endParaRPr>
          </a:p>
        </p:txBody>
      </p:sp>
      <p:sp>
        <p:nvSpPr>
          <p:cNvPr id="102" name="下箭头 101"/>
          <p:cNvSpPr/>
          <p:nvPr/>
        </p:nvSpPr>
        <p:spPr>
          <a:xfrm>
            <a:off x="7281304" y="3701641"/>
            <a:ext cx="152404" cy="18849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latin typeface="Palatino Linotype" charset="0"/>
              <a:ea typeface="Palatino Linotype" charset="0"/>
              <a:cs typeface="Palatino Linotype" charset="0"/>
            </a:endParaRPr>
          </a:p>
        </p:txBody>
      </p:sp>
      <p:sp>
        <p:nvSpPr>
          <p:cNvPr id="103" name="矩形 102"/>
          <p:cNvSpPr/>
          <p:nvPr/>
        </p:nvSpPr>
        <p:spPr>
          <a:xfrm>
            <a:off x="6491232" y="4054947"/>
            <a:ext cx="1732547" cy="4812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solidFill>
                  <a:schemeClr val="tx1"/>
                </a:solidFill>
                <a:latin typeface="Palatino Linotype" charset="0"/>
                <a:ea typeface="Palatino Linotype" charset="0"/>
                <a:cs typeface="Palatino Linotype" charset="0"/>
              </a:rPr>
              <a:t>Heat</a:t>
            </a:r>
            <a:r>
              <a:rPr kumimoji="1" lang="zh-CN" altLang="en-US" sz="1600" dirty="0">
                <a:solidFill>
                  <a:schemeClr val="tx1"/>
                </a:solidFill>
                <a:latin typeface="Palatino Linotype" charset="0"/>
                <a:ea typeface="Palatino Linotype" charset="0"/>
                <a:cs typeface="Palatino Linotype" charset="0"/>
              </a:rPr>
              <a:t> </a:t>
            </a:r>
            <a:r>
              <a:rPr kumimoji="1" lang="en-US" altLang="zh-CN" sz="1600" dirty="0">
                <a:solidFill>
                  <a:schemeClr val="tx1"/>
                </a:solidFill>
                <a:latin typeface="Palatino Linotype" charset="0"/>
                <a:ea typeface="Palatino Linotype" charset="0"/>
                <a:cs typeface="Palatino Linotype" charset="0"/>
              </a:rPr>
              <a:t>map</a:t>
            </a:r>
            <a:endParaRPr kumimoji="1" lang="zh-CN" altLang="en-US" sz="1600" dirty="0">
              <a:solidFill>
                <a:schemeClr val="tx1"/>
              </a:solidFill>
              <a:latin typeface="Palatino Linotype" charset="0"/>
              <a:ea typeface="Palatino Linotype" charset="0"/>
              <a:cs typeface="Palatino Linotype" charset="0"/>
            </a:endParaRPr>
          </a:p>
        </p:txBody>
      </p:sp>
      <p:sp>
        <p:nvSpPr>
          <p:cNvPr id="104" name="矩形 103"/>
          <p:cNvSpPr/>
          <p:nvPr/>
        </p:nvSpPr>
        <p:spPr>
          <a:xfrm>
            <a:off x="6470131" y="4716380"/>
            <a:ext cx="1732547" cy="4812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solidFill>
                  <a:schemeClr val="tx1"/>
                </a:solidFill>
                <a:latin typeface="Palatino Linotype" charset="0"/>
                <a:ea typeface="Palatino Linotype" charset="0"/>
                <a:cs typeface="Palatino Linotype" charset="0"/>
              </a:rPr>
              <a:t>Customer portrait</a:t>
            </a:r>
            <a:endParaRPr kumimoji="1" lang="zh-CN" altLang="en-US" sz="1600" dirty="0">
              <a:solidFill>
                <a:schemeClr val="tx1"/>
              </a:solidFill>
              <a:latin typeface="Palatino Linotype" charset="0"/>
              <a:ea typeface="Palatino Linotype" charset="0"/>
              <a:cs typeface="Palatino Linotype" charset="0"/>
            </a:endParaRPr>
          </a:p>
        </p:txBody>
      </p:sp>
      <p:sp>
        <p:nvSpPr>
          <p:cNvPr id="105" name="矩形 104"/>
          <p:cNvSpPr/>
          <p:nvPr/>
        </p:nvSpPr>
        <p:spPr>
          <a:xfrm>
            <a:off x="9159217" y="1419728"/>
            <a:ext cx="2269954" cy="493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b="1" i="1" dirty="0">
                <a:solidFill>
                  <a:schemeClr val="tx1"/>
                </a:solidFill>
                <a:latin typeface="Palatino Linotype" charset="0"/>
                <a:ea typeface="Palatino Linotype" charset="0"/>
                <a:cs typeface="Palatino Linotype" charset="0"/>
              </a:rPr>
              <a:t>Analysis</a:t>
            </a:r>
            <a:r>
              <a:rPr kumimoji="1" lang="zh-CN" altLang="en-US" sz="1600" b="1" i="1" dirty="0">
                <a:solidFill>
                  <a:schemeClr val="tx1"/>
                </a:solidFill>
                <a:latin typeface="Palatino Linotype" charset="0"/>
                <a:ea typeface="Palatino Linotype" charset="0"/>
                <a:cs typeface="Palatino Linotype" charset="0"/>
              </a:rPr>
              <a:t> </a:t>
            </a:r>
            <a:r>
              <a:rPr kumimoji="1" lang="en-US" altLang="zh-CN" sz="1600" b="1" i="1" dirty="0">
                <a:solidFill>
                  <a:schemeClr val="tx1"/>
                </a:solidFill>
                <a:latin typeface="Palatino Linotype" charset="0"/>
                <a:ea typeface="Palatino Linotype" charset="0"/>
                <a:cs typeface="Palatino Linotype" charset="0"/>
              </a:rPr>
              <a:t>Platform</a:t>
            </a:r>
            <a:endParaRPr kumimoji="1" lang="zh-CN" altLang="en-US" sz="1600" b="1" i="1" dirty="0">
              <a:solidFill>
                <a:schemeClr val="tx1"/>
              </a:solidFill>
              <a:latin typeface="Palatino Linotype" charset="0"/>
              <a:ea typeface="Palatino Linotype" charset="0"/>
              <a:cs typeface="Palatino Linotype" charset="0"/>
            </a:endParaRPr>
          </a:p>
        </p:txBody>
      </p:sp>
      <p:sp>
        <p:nvSpPr>
          <p:cNvPr id="106" name="矩形 105"/>
          <p:cNvSpPr/>
          <p:nvPr/>
        </p:nvSpPr>
        <p:spPr>
          <a:xfrm>
            <a:off x="9159217" y="2129589"/>
            <a:ext cx="2269954" cy="1572052"/>
          </a:xfrm>
          <a:prstGeom prst="rect">
            <a:avLst/>
          </a:prstGeom>
          <a:solidFill>
            <a:schemeClr val="bg1"/>
          </a:solid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latin typeface="Palatino Linotype" charset="0"/>
              <a:ea typeface="Palatino Linotype" charset="0"/>
              <a:cs typeface="Palatino Linotype" charset="0"/>
            </a:endParaRPr>
          </a:p>
        </p:txBody>
      </p:sp>
      <p:sp>
        <p:nvSpPr>
          <p:cNvPr id="107" name="文本框 106"/>
          <p:cNvSpPr txBox="1"/>
          <p:nvPr/>
        </p:nvSpPr>
        <p:spPr>
          <a:xfrm>
            <a:off x="8073832" y="3509563"/>
            <a:ext cx="1678665" cy="300082"/>
          </a:xfrm>
          <a:prstGeom prst="rect">
            <a:avLst/>
          </a:prstGeom>
          <a:noFill/>
        </p:spPr>
        <p:txBody>
          <a:bodyPr wrap="none" rtlCol="0">
            <a:spAutoFit/>
          </a:bodyPr>
          <a:lstStyle/>
          <a:p>
            <a:pPr algn="ctr"/>
            <a:r>
              <a:rPr kumimoji="1" lang="en-US" altLang="zh-CN" sz="1350" b="1" i="1" dirty="0">
                <a:latin typeface="Palatino Linotype" charset="0"/>
                <a:ea typeface="Palatino Linotype" charset="0"/>
                <a:cs typeface="Palatino Linotype" charset="0"/>
              </a:rPr>
              <a:t>Commercialization</a:t>
            </a:r>
            <a:endParaRPr kumimoji="1" lang="zh-CN" altLang="en-US" sz="1350" b="1" i="1" dirty="0">
              <a:latin typeface="Palatino Linotype" charset="0"/>
              <a:ea typeface="Palatino Linotype" charset="0"/>
              <a:cs typeface="Palatino Linotype" charset="0"/>
            </a:endParaRPr>
          </a:p>
        </p:txBody>
      </p:sp>
      <p:cxnSp>
        <p:nvCxnSpPr>
          <p:cNvPr id="108" name="直线箭头连接符 107"/>
          <p:cNvCxnSpPr/>
          <p:nvPr/>
        </p:nvCxnSpPr>
        <p:spPr>
          <a:xfrm>
            <a:off x="8471383" y="3801950"/>
            <a:ext cx="687834"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9" name="矩形 108"/>
          <p:cNvSpPr/>
          <p:nvPr/>
        </p:nvSpPr>
        <p:spPr>
          <a:xfrm>
            <a:off x="9293568" y="2466474"/>
            <a:ext cx="2001251" cy="4812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solidFill>
                  <a:schemeClr val="bg1"/>
                </a:solidFill>
                <a:latin typeface="Palatino Linotype" charset="0"/>
                <a:ea typeface="Palatino Linotype" charset="0"/>
                <a:cs typeface="Palatino Linotype" charset="0"/>
              </a:rPr>
              <a:t>Floor diversion</a:t>
            </a:r>
            <a:endParaRPr kumimoji="1" lang="zh-CN" altLang="en-US" sz="1600" dirty="0">
              <a:solidFill>
                <a:schemeClr val="bg1"/>
              </a:solidFill>
              <a:latin typeface="Palatino Linotype" charset="0"/>
              <a:ea typeface="Palatino Linotype" charset="0"/>
              <a:cs typeface="Palatino Linotype" charset="0"/>
            </a:endParaRPr>
          </a:p>
        </p:txBody>
      </p:sp>
      <p:sp>
        <p:nvSpPr>
          <p:cNvPr id="110" name="矩形 109"/>
          <p:cNvSpPr/>
          <p:nvPr/>
        </p:nvSpPr>
        <p:spPr>
          <a:xfrm>
            <a:off x="9293568" y="3015840"/>
            <a:ext cx="2001251" cy="4812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solidFill>
                  <a:schemeClr val="bg1"/>
                </a:solidFill>
                <a:latin typeface="Palatino Linotype" charset="0"/>
                <a:ea typeface="Palatino Linotype" charset="0"/>
                <a:cs typeface="Palatino Linotype" charset="0"/>
              </a:rPr>
              <a:t>Regional analysis</a:t>
            </a:r>
            <a:endParaRPr kumimoji="1" lang="zh-CN" altLang="en-US" sz="1600" dirty="0">
              <a:solidFill>
                <a:schemeClr val="bg1"/>
              </a:solidFill>
              <a:latin typeface="Palatino Linotype" charset="0"/>
              <a:ea typeface="Palatino Linotype" charset="0"/>
              <a:cs typeface="Palatino Linotype" charset="0"/>
            </a:endParaRPr>
          </a:p>
        </p:txBody>
      </p:sp>
      <p:sp>
        <p:nvSpPr>
          <p:cNvPr id="114" name="文本框 113"/>
          <p:cNvSpPr txBox="1"/>
          <p:nvPr/>
        </p:nvSpPr>
        <p:spPr>
          <a:xfrm>
            <a:off x="9621636" y="2125096"/>
            <a:ext cx="1390124" cy="338554"/>
          </a:xfrm>
          <a:prstGeom prst="rect">
            <a:avLst/>
          </a:prstGeom>
          <a:noFill/>
        </p:spPr>
        <p:txBody>
          <a:bodyPr wrap="none" rtlCol="0">
            <a:spAutoFit/>
          </a:bodyPr>
          <a:lstStyle/>
          <a:p>
            <a:r>
              <a:rPr kumimoji="1" lang="en-US" altLang="zh-CN" sz="1600" i="1">
                <a:latin typeface="Palatino Linotype" charset="0"/>
                <a:ea typeface="Palatino Linotype" charset="0"/>
                <a:cs typeface="Palatino Linotype" charset="0"/>
              </a:rPr>
              <a:t>Shopping</a:t>
            </a:r>
            <a:r>
              <a:rPr kumimoji="1" lang="zh-CN" altLang="en-US" sz="1600" i="1" dirty="0">
                <a:latin typeface="Palatino Linotype" charset="0"/>
                <a:ea typeface="Palatino Linotype" charset="0"/>
                <a:cs typeface="Palatino Linotype" charset="0"/>
              </a:rPr>
              <a:t> </a:t>
            </a:r>
            <a:r>
              <a:rPr kumimoji="1" lang="en-US" altLang="zh-CN" sz="1600" i="1" dirty="0">
                <a:latin typeface="Palatino Linotype" charset="0"/>
                <a:ea typeface="Palatino Linotype" charset="0"/>
                <a:cs typeface="Palatino Linotype" charset="0"/>
              </a:rPr>
              <a:t>mall</a:t>
            </a:r>
            <a:endParaRPr kumimoji="1" lang="zh-CN" altLang="en-US" sz="1600" i="1" dirty="0">
              <a:latin typeface="Palatino Linotype" charset="0"/>
              <a:ea typeface="Palatino Linotype" charset="0"/>
              <a:cs typeface="Palatino Linotype" charset="0"/>
            </a:endParaRPr>
          </a:p>
        </p:txBody>
      </p:sp>
      <p:sp>
        <p:nvSpPr>
          <p:cNvPr id="119" name="矩形 118"/>
          <p:cNvSpPr/>
          <p:nvPr/>
        </p:nvSpPr>
        <p:spPr>
          <a:xfrm>
            <a:off x="9159217" y="3874868"/>
            <a:ext cx="2269954" cy="1572052"/>
          </a:xfrm>
          <a:prstGeom prst="rect">
            <a:avLst/>
          </a:prstGeom>
          <a:solidFill>
            <a:schemeClr val="bg1"/>
          </a:solid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latin typeface="Palatino Linotype" charset="0"/>
              <a:ea typeface="Palatino Linotype" charset="0"/>
              <a:cs typeface="Palatino Linotype" charset="0"/>
            </a:endParaRPr>
          </a:p>
        </p:txBody>
      </p:sp>
      <p:sp>
        <p:nvSpPr>
          <p:cNvPr id="120" name="矩形 119"/>
          <p:cNvSpPr/>
          <p:nvPr/>
        </p:nvSpPr>
        <p:spPr>
          <a:xfrm>
            <a:off x="9293568" y="4211753"/>
            <a:ext cx="2001251" cy="4812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50" dirty="0">
                <a:solidFill>
                  <a:schemeClr val="bg1"/>
                </a:solidFill>
                <a:latin typeface="Palatino Linotype" charset="0"/>
                <a:ea typeface="Palatino Linotype" charset="0"/>
                <a:cs typeface="Palatino Linotype" charset="0"/>
              </a:rPr>
              <a:t>Customer</a:t>
            </a:r>
            <a:r>
              <a:rPr kumimoji="1" lang="zh-CN" altLang="en-US" sz="1550" dirty="0">
                <a:solidFill>
                  <a:schemeClr val="bg1"/>
                </a:solidFill>
                <a:latin typeface="Palatino Linotype" charset="0"/>
                <a:ea typeface="Palatino Linotype" charset="0"/>
                <a:cs typeface="Palatino Linotype" charset="0"/>
              </a:rPr>
              <a:t> </a:t>
            </a:r>
            <a:r>
              <a:rPr kumimoji="1" lang="en-US" altLang="zh-CN" sz="1550" dirty="0">
                <a:solidFill>
                  <a:schemeClr val="bg1"/>
                </a:solidFill>
                <a:latin typeface="Palatino Linotype" charset="0"/>
                <a:ea typeface="Palatino Linotype" charset="0"/>
                <a:cs typeface="Palatino Linotype" charset="0"/>
              </a:rPr>
              <a:t>flow analysis</a:t>
            </a:r>
            <a:endParaRPr kumimoji="1" lang="zh-CN" altLang="en-US" sz="1550" dirty="0">
              <a:solidFill>
                <a:schemeClr val="bg1"/>
              </a:solidFill>
              <a:latin typeface="Palatino Linotype" charset="0"/>
              <a:ea typeface="Palatino Linotype" charset="0"/>
              <a:cs typeface="Palatino Linotype" charset="0"/>
            </a:endParaRPr>
          </a:p>
        </p:txBody>
      </p:sp>
      <p:sp>
        <p:nvSpPr>
          <p:cNvPr id="121" name="矩形 120"/>
          <p:cNvSpPr/>
          <p:nvPr/>
        </p:nvSpPr>
        <p:spPr>
          <a:xfrm>
            <a:off x="9293568" y="4761119"/>
            <a:ext cx="2001251" cy="29725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solidFill>
                  <a:schemeClr val="bg1"/>
                </a:solidFill>
                <a:latin typeface="Palatino Linotype" charset="0"/>
                <a:ea typeface="Palatino Linotype" charset="0"/>
                <a:cs typeface="Palatino Linotype" charset="0"/>
              </a:rPr>
              <a:t>Site</a:t>
            </a:r>
            <a:r>
              <a:rPr kumimoji="1" lang="zh-CN" altLang="en-US" sz="1600" dirty="0">
                <a:solidFill>
                  <a:schemeClr val="bg1"/>
                </a:solidFill>
                <a:latin typeface="Palatino Linotype" charset="0"/>
                <a:ea typeface="Palatino Linotype" charset="0"/>
                <a:cs typeface="Palatino Linotype" charset="0"/>
              </a:rPr>
              <a:t> </a:t>
            </a:r>
            <a:r>
              <a:rPr kumimoji="1" lang="en-US" altLang="zh-CN" sz="1600" dirty="0">
                <a:solidFill>
                  <a:schemeClr val="bg1"/>
                </a:solidFill>
                <a:latin typeface="Palatino Linotype" charset="0"/>
                <a:ea typeface="Palatino Linotype" charset="0"/>
                <a:cs typeface="Palatino Linotype" charset="0"/>
              </a:rPr>
              <a:t>selection</a:t>
            </a:r>
            <a:endParaRPr kumimoji="1" lang="zh-CN" altLang="en-US" sz="1600" dirty="0">
              <a:solidFill>
                <a:schemeClr val="bg1"/>
              </a:solidFill>
              <a:latin typeface="Palatino Linotype" charset="0"/>
              <a:ea typeface="Palatino Linotype" charset="0"/>
              <a:cs typeface="Palatino Linotype" charset="0"/>
            </a:endParaRPr>
          </a:p>
        </p:txBody>
      </p:sp>
      <p:sp>
        <p:nvSpPr>
          <p:cNvPr id="122" name="文本框 121"/>
          <p:cNvSpPr txBox="1"/>
          <p:nvPr/>
        </p:nvSpPr>
        <p:spPr>
          <a:xfrm>
            <a:off x="9994614" y="3870375"/>
            <a:ext cx="695511" cy="338554"/>
          </a:xfrm>
          <a:prstGeom prst="rect">
            <a:avLst/>
          </a:prstGeom>
          <a:noFill/>
        </p:spPr>
        <p:txBody>
          <a:bodyPr wrap="none" rtlCol="0">
            <a:spAutoFit/>
          </a:bodyPr>
          <a:lstStyle/>
          <a:p>
            <a:r>
              <a:rPr kumimoji="1" lang="en-US" altLang="zh-CN" sz="1600" i="1">
                <a:latin typeface="Palatino Linotype" charset="0"/>
                <a:ea typeface="Palatino Linotype" charset="0"/>
                <a:cs typeface="Palatino Linotype" charset="0"/>
              </a:rPr>
              <a:t>Stores</a:t>
            </a:r>
            <a:endParaRPr kumimoji="1" lang="zh-CN" altLang="en-US" sz="1600" i="1" dirty="0">
              <a:latin typeface="Palatino Linotype" charset="0"/>
              <a:ea typeface="Palatino Linotype" charset="0"/>
              <a:cs typeface="Palatino Linotype" charset="0"/>
            </a:endParaRPr>
          </a:p>
        </p:txBody>
      </p:sp>
      <p:sp>
        <p:nvSpPr>
          <p:cNvPr id="123" name="矩形 122"/>
          <p:cNvSpPr/>
          <p:nvPr/>
        </p:nvSpPr>
        <p:spPr>
          <a:xfrm>
            <a:off x="9293567" y="5105679"/>
            <a:ext cx="2001251" cy="29725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solidFill>
                  <a:schemeClr val="bg1"/>
                </a:solidFill>
                <a:latin typeface="Palatino Linotype" charset="0"/>
                <a:ea typeface="Palatino Linotype" charset="0"/>
                <a:cs typeface="Palatino Linotype" charset="0"/>
              </a:rPr>
              <a:t>SKU</a:t>
            </a:r>
            <a:r>
              <a:rPr kumimoji="1" lang="zh-CN" altLang="en-US" sz="1600" dirty="0">
                <a:solidFill>
                  <a:schemeClr val="bg1"/>
                </a:solidFill>
                <a:latin typeface="Palatino Linotype" charset="0"/>
                <a:ea typeface="Palatino Linotype" charset="0"/>
                <a:cs typeface="Palatino Linotype" charset="0"/>
              </a:rPr>
              <a:t> </a:t>
            </a:r>
            <a:r>
              <a:rPr kumimoji="1" lang="en-US" altLang="zh-CN" sz="1600" dirty="0">
                <a:solidFill>
                  <a:schemeClr val="bg1"/>
                </a:solidFill>
                <a:latin typeface="Palatino Linotype" charset="0"/>
                <a:ea typeface="Palatino Linotype" charset="0"/>
                <a:cs typeface="Palatino Linotype" charset="0"/>
              </a:rPr>
              <a:t>selection</a:t>
            </a:r>
            <a:endParaRPr kumimoji="1" lang="zh-CN" altLang="en-US" sz="1600" dirty="0">
              <a:solidFill>
                <a:schemeClr val="bg1"/>
              </a:solidFill>
              <a:latin typeface="Palatino Linotype" charset="0"/>
              <a:ea typeface="Palatino Linotype" charset="0"/>
              <a:cs typeface="Palatino Linotype" charset="0"/>
            </a:endParaRPr>
          </a:p>
        </p:txBody>
      </p:sp>
      <p:sp>
        <p:nvSpPr>
          <p:cNvPr id="47" name="下箭头 46"/>
          <p:cNvSpPr/>
          <p:nvPr/>
        </p:nvSpPr>
        <p:spPr>
          <a:xfrm>
            <a:off x="5813451" y="5730969"/>
            <a:ext cx="152404" cy="18849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latin typeface="Palatino Linotype" charset="0"/>
              <a:ea typeface="Palatino Linotype" charset="0"/>
              <a:cs typeface="Palatino Linotype" charset="0"/>
            </a:endParaRPr>
          </a:p>
        </p:txBody>
      </p:sp>
      <p:sp>
        <p:nvSpPr>
          <p:cNvPr id="2" name="文本框 1"/>
          <p:cNvSpPr txBox="1"/>
          <p:nvPr/>
        </p:nvSpPr>
        <p:spPr>
          <a:xfrm>
            <a:off x="2722601" y="6127644"/>
            <a:ext cx="6454011" cy="369332"/>
          </a:xfrm>
          <a:prstGeom prst="rect">
            <a:avLst/>
          </a:prstGeom>
          <a:noFill/>
        </p:spPr>
        <p:txBody>
          <a:bodyPr wrap="none" rtlCol="0">
            <a:spAutoFit/>
          </a:bodyPr>
          <a:lstStyle/>
          <a:p>
            <a:r>
              <a:rPr kumimoji="1" lang="en-US" altLang="zh-CN" b="1" dirty="0">
                <a:solidFill>
                  <a:srgbClr val="C00000"/>
                </a:solidFill>
                <a:latin typeface="Palatino Linotype" charset="0"/>
                <a:ea typeface="Palatino Linotype" charset="0"/>
                <a:cs typeface="Palatino Linotype" charset="0"/>
              </a:rPr>
              <a:t>Enhance</a:t>
            </a:r>
            <a:r>
              <a:rPr kumimoji="1" lang="zh-CN" altLang="en-US" b="1" dirty="0">
                <a:solidFill>
                  <a:srgbClr val="C00000"/>
                </a:solidFill>
                <a:latin typeface="Palatino Linotype" charset="0"/>
                <a:ea typeface="Palatino Linotype" charset="0"/>
                <a:cs typeface="Palatino Linotype" charset="0"/>
              </a:rPr>
              <a:t> </a:t>
            </a:r>
            <a:r>
              <a:rPr kumimoji="1" lang="en-US" altLang="zh-CN" b="1" dirty="0">
                <a:solidFill>
                  <a:srgbClr val="C00000"/>
                </a:solidFill>
                <a:latin typeface="Palatino Linotype" charset="0"/>
                <a:ea typeface="Palatino Linotype" charset="0"/>
                <a:cs typeface="Palatino Linotype" charset="0"/>
              </a:rPr>
              <a:t>operation</a:t>
            </a:r>
            <a:r>
              <a:rPr kumimoji="1" lang="zh-CN" altLang="en-US" b="1" dirty="0">
                <a:solidFill>
                  <a:srgbClr val="C00000"/>
                </a:solidFill>
                <a:latin typeface="Palatino Linotype" charset="0"/>
                <a:ea typeface="Palatino Linotype" charset="0"/>
                <a:cs typeface="Palatino Linotype" charset="0"/>
              </a:rPr>
              <a:t> </a:t>
            </a:r>
            <a:r>
              <a:rPr kumimoji="1" lang="en-US" altLang="zh-CN" b="1" dirty="0">
                <a:solidFill>
                  <a:srgbClr val="C00000"/>
                </a:solidFill>
                <a:latin typeface="Palatino Linotype" charset="0"/>
                <a:ea typeface="Palatino Linotype" charset="0"/>
                <a:cs typeface="Palatino Linotype" charset="0"/>
              </a:rPr>
              <a:t>&amp;</a:t>
            </a:r>
            <a:r>
              <a:rPr kumimoji="1" lang="zh-CN" altLang="en-US" b="1" dirty="0">
                <a:solidFill>
                  <a:srgbClr val="C00000"/>
                </a:solidFill>
                <a:latin typeface="Palatino Linotype" charset="0"/>
                <a:ea typeface="Palatino Linotype" charset="0"/>
                <a:cs typeface="Palatino Linotype" charset="0"/>
              </a:rPr>
              <a:t> </a:t>
            </a:r>
            <a:r>
              <a:rPr kumimoji="1" lang="en-US" altLang="zh-CN" b="1" dirty="0">
                <a:solidFill>
                  <a:srgbClr val="C00000"/>
                </a:solidFill>
                <a:latin typeface="Palatino Linotype" charset="0"/>
                <a:ea typeface="Palatino Linotype" charset="0"/>
                <a:cs typeface="Palatino Linotype" charset="0"/>
              </a:rPr>
              <a:t>marketing</a:t>
            </a:r>
            <a:r>
              <a:rPr kumimoji="1" lang="zh-CN" altLang="en-US" b="1" dirty="0">
                <a:solidFill>
                  <a:srgbClr val="C00000"/>
                </a:solidFill>
                <a:latin typeface="Palatino Linotype" charset="0"/>
                <a:ea typeface="Palatino Linotype" charset="0"/>
                <a:cs typeface="Palatino Linotype" charset="0"/>
              </a:rPr>
              <a:t> </a:t>
            </a:r>
            <a:r>
              <a:rPr kumimoji="1" lang="en-US" altLang="zh-CN" b="1" dirty="0">
                <a:solidFill>
                  <a:srgbClr val="C00000"/>
                </a:solidFill>
                <a:latin typeface="Palatino Linotype" charset="0"/>
                <a:ea typeface="Palatino Linotype" charset="0"/>
                <a:cs typeface="Palatino Linotype" charset="0"/>
              </a:rPr>
              <a:t>efficiency</a:t>
            </a:r>
            <a:r>
              <a:rPr kumimoji="1" lang="zh-CN" altLang="en-US" b="1" dirty="0">
                <a:solidFill>
                  <a:srgbClr val="C00000"/>
                </a:solidFill>
                <a:latin typeface="Palatino Linotype" charset="0"/>
                <a:ea typeface="Palatino Linotype" charset="0"/>
                <a:cs typeface="Palatino Linotype" charset="0"/>
              </a:rPr>
              <a:t> </a:t>
            </a:r>
            <a:r>
              <a:rPr kumimoji="1" lang="en-US" altLang="zh-CN" b="1" dirty="0">
                <a:solidFill>
                  <a:srgbClr val="C00000"/>
                </a:solidFill>
                <a:latin typeface="Palatino Linotype" charset="0"/>
                <a:ea typeface="Palatino Linotype" charset="0"/>
                <a:cs typeface="Palatino Linotype" charset="0"/>
              </a:rPr>
              <a:t>and</a:t>
            </a:r>
            <a:r>
              <a:rPr kumimoji="1" lang="zh-CN" altLang="en-US" b="1" dirty="0">
                <a:solidFill>
                  <a:srgbClr val="C00000"/>
                </a:solidFill>
                <a:latin typeface="Palatino Linotype" charset="0"/>
                <a:ea typeface="Palatino Linotype" charset="0"/>
                <a:cs typeface="Palatino Linotype" charset="0"/>
              </a:rPr>
              <a:t> </a:t>
            </a:r>
            <a:r>
              <a:rPr kumimoji="1" lang="en-US" altLang="zh-CN" b="1" dirty="0">
                <a:solidFill>
                  <a:srgbClr val="C00000"/>
                </a:solidFill>
                <a:latin typeface="Palatino Linotype" charset="0"/>
                <a:ea typeface="Palatino Linotype" charset="0"/>
                <a:cs typeface="Palatino Linotype" charset="0"/>
              </a:rPr>
              <a:t>profitability</a:t>
            </a:r>
            <a:endParaRPr kumimoji="1" lang="zh-CN" altLang="en-US" b="1" dirty="0">
              <a:solidFill>
                <a:srgbClr val="C00000"/>
              </a:solidFill>
              <a:latin typeface="Palatino Linotype" charset="0"/>
              <a:ea typeface="Palatino Linotype" charset="0"/>
              <a:cs typeface="Palatino Linotype" charset="0"/>
            </a:endParaRPr>
          </a:p>
        </p:txBody>
      </p:sp>
    </p:spTree>
    <p:extLst>
      <p:ext uri="{BB962C8B-B14F-4D97-AF65-F5344CB8AC3E}">
        <p14:creationId xmlns:p14="http://schemas.microsoft.com/office/powerpoint/2010/main" val="935511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_矩形 2">
            <a:extLst>
              <a:ext uri="{FF2B5EF4-FFF2-40B4-BE49-F238E27FC236}">
                <a16:creationId xmlns:a16="http://schemas.microsoft.com/office/drawing/2014/main" id="{DE7714CF-4288-4227-BA0F-A241C26A7CF5}"/>
              </a:ext>
            </a:extLst>
          </p:cNvPr>
          <p:cNvSpPr/>
          <p:nvPr>
            <p:custDataLst>
              <p:tags r:id="rId2"/>
            </p:custDataLst>
          </p:nvPr>
        </p:nvSpPr>
        <p:spPr>
          <a:xfrm>
            <a:off x="2667001" y="2890839"/>
            <a:ext cx="1179910" cy="1152525"/>
          </a:xfrm>
          <a:prstGeom prst="rect">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en-US" altLang="zh-CN" sz="4500" dirty="0">
                <a:solidFill>
                  <a:srgbClr val="FCFCFC"/>
                </a:solidFill>
                <a:latin typeface="Gungsuh" panose="02030600000101010101" pitchFamily="18" charset="-127"/>
              </a:rPr>
              <a:t>02</a:t>
            </a:r>
            <a:endParaRPr lang="zh-CN" altLang="en-US" sz="4500" dirty="0">
              <a:solidFill>
                <a:srgbClr val="FCFCFC"/>
              </a:solidFill>
              <a:latin typeface="Gungsuh" panose="02030600000101010101" pitchFamily="18" charset="-127"/>
            </a:endParaRPr>
          </a:p>
        </p:txBody>
      </p:sp>
      <p:sp>
        <p:nvSpPr>
          <p:cNvPr id="4" name="PA_文本框 3">
            <a:extLst>
              <a:ext uri="{FF2B5EF4-FFF2-40B4-BE49-F238E27FC236}">
                <a16:creationId xmlns:a16="http://schemas.microsoft.com/office/drawing/2014/main" id="{92CF3A66-E572-4B18-A5C8-065820B5702B}"/>
              </a:ext>
            </a:extLst>
          </p:cNvPr>
          <p:cNvSpPr txBox="1"/>
          <p:nvPr>
            <p:custDataLst>
              <p:tags r:id="rId3"/>
            </p:custDataLst>
          </p:nvPr>
        </p:nvSpPr>
        <p:spPr>
          <a:xfrm>
            <a:off x="2619377" y="2902744"/>
            <a:ext cx="1227535" cy="300038"/>
          </a:xfrm>
          <a:prstGeom prst="rect">
            <a:avLst/>
          </a:prstGeom>
          <a:noFill/>
        </p:spPr>
        <p:txBody>
          <a:bodyPr lIns="0" rIns="0"/>
          <a:lstStyle/>
          <a:p>
            <a:pPr algn="r">
              <a:defRPr/>
            </a:pPr>
            <a:r>
              <a:rPr lang="en-US" altLang="zh-CN" sz="1500" spc="375" dirty="0">
                <a:solidFill>
                  <a:srgbClr val="FCFCFC"/>
                </a:solidFill>
                <a:latin typeface="Gungsuh" panose="02030600000101010101" pitchFamily="18" charset="-127"/>
              </a:rPr>
              <a:t>PART</a:t>
            </a:r>
            <a:endParaRPr lang="zh-CN" altLang="en-US" sz="1500" spc="375" dirty="0">
              <a:solidFill>
                <a:srgbClr val="FCFCFC"/>
              </a:solidFill>
              <a:latin typeface="Gungsuh" panose="02030600000101010101" pitchFamily="18" charset="-127"/>
            </a:endParaRPr>
          </a:p>
        </p:txBody>
      </p:sp>
      <p:sp>
        <p:nvSpPr>
          <p:cNvPr id="5" name="PA_文本框 4">
            <a:extLst>
              <a:ext uri="{FF2B5EF4-FFF2-40B4-BE49-F238E27FC236}">
                <a16:creationId xmlns:a16="http://schemas.microsoft.com/office/drawing/2014/main" id="{B1ACFA47-5D0F-4092-9710-34F09863DC97}"/>
              </a:ext>
            </a:extLst>
          </p:cNvPr>
          <p:cNvSpPr txBox="1"/>
          <p:nvPr>
            <p:custDataLst>
              <p:tags r:id="rId4"/>
            </p:custDataLst>
          </p:nvPr>
        </p:nvSpPr>
        <p:spPr>
          <a:xfrm>
            <a:off x="1821595" y="2890837"/>
            <a:ext cx="7703405" cy="852488"/>
          </a:xfrm>
          <a:prstGeom prst="rect">
            <a:avLst/>
          </a:prstGeom>
          <a:noFill/>
        </p:spPr>
        <p:txBody>
          <a:bodyPr rIns="270000">
            <a:normAutofit fontScale="77500" lnSpcReduction="20000"/>
          </a:bodyPr>
          <a:lstStyle/>
          <a:p>
            <a:pPr algn="r">
              <a:defRPr/>
            </a:pPr>
            <a:r>
              <a:rPr lang="en-US" altLang="zh-CN" sz="3600" dirty="0">
                <a:solidFill>
                  <a:srgbClr val="C00000"/>
                </a:solidFill>
                <a:latin typeface="Palatino Linotype" charset="0"/>
                <a:ea typeface="Palatino Linotype" charset="0"/>
                <a:cs typeface="Palatino Linotype" charset="0"/>
              </a:rPr>
              <a:t>Training data description </a:t>
            </a:r>
          </a:p>
          <a:p>
            <a:pPr algn="r">
              <a:defRPr/>
            </a:pPr>
            <a:r>
              <a:rPr lang="en-US" altLang="zh-CN" sz="3600" dirty="0">
                <a:solidFill>
                  <a:srgbClr val="C00000"/>
                </a:solidFill>
                <a:latin typeface="Palatino Linotype" charset="0"/>
                <a:ea typeface="Palatino Linotype" charset="0"/>
                <a:cs typeface="Palatino Linotype" charset="0"/>
              </a:rPr>
              <a:t>&amp; Algorithm introduction</a:t>
            </a:r>
          </a:p>
        </p:txBody>
      </p:sp>
      <p:cxnSp>
        <p:nvCxnSpPr>
          <p:cNvPr id="10" name="PA_直接连接符 9">
            <a:extLst>
              <a:ext uri="{FF2B5EF4-FFF2-40B4-BE49-F238E27FC236}">
                <a16:creationId xmlns:a16="http://schemas.microsoft.com/office/drawing/2014/main" id="{561E68A9-2C5E-454D-BB49-D6BFF6B5B250}"/>
              </a:ext>
            </a:extLst>
          </p:cNvPr>
          <p:cNvCxnSpPr>
            <a:cxnSpLocks/>
          </p:cNvCxnSpPr>
          <p:nvPr>
            <p:custDataLst>
              <p:tags r:id="rId5"/>
            </p:custDataLst>
          </p:nvPr>
        </p:nvCxnSpPr>
        <p:spPr>
          <a:xfrm>
            <a:off x="4136572" y="3743325"/>
            <a:ext cx="5388428"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8"/>
          <a:stretch>
            <a:fillRect/>
          </a:stretch>
        </p:blipFill>
        <p:spPr>
          <a:xfrm>
            <a:off x="9213009" y="571643"/>
            <a:ext cx="999862" cy="1016526"/>
          </a:xfrm>
          <a:prstGeom prst="rect">
            <a:avLst/>
          </a:prstGeom>
        </p:spPr>
      </p:pic>
    </p:spTree>
    <p:custDataLst>
      <p:tags r:id="rId1"/>
    </p:custDataLst>
    <p:extLst>
      <p:ext uri="{BB962C8B-B14F-4D97-AF65-F5344CB8AC3E}">
        <p14:creationId xmlns:p14="http://schemas.microsoft.com/office/powerpoint/2010/main" val="585890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par>
                                <p:cTn id="13" presetID="42"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par>
                                <p:cTn id="18" presetID="22" presetClass="entr" presetSubtype="8"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Face Identification</a:t>
            </a:r>
            <a:endParaRPr lang="en-US" dirty="0">
              <a:latin typeface="+mn-lt"/>
              <a:ea typeface="+mn-ea"/>
              <a:cs typeface="+mn-ea"/>
              <a:sym typeface="+mn-lt"/>
            </a:endParaRPr>
          </a:p>
        </p:txBody>
      </p:sp>
      <p:sp>
        <p:nvSpPr>
          <p:cNvPr id="6" name="矩形 5">
            <a:extLst>
              <a:ext uri="{FF2B5EF4-FFF2-40B4-BE49-F238E27FC236}">
                <a16:creationId xmlns:a16="http://schemas.microsoft.com/office/drawing/2014/main" id="{E5B29BEF-D60C-418F-BD9F-209DE3B48480}"/>
              </a:ext>
            </a:extLst>
          </p:cNvPr>
          <p:cNvSpPr/>
          <p:nvPr/>
        </p:nvSpPr>
        <p:spPr>
          <a:xfrm>
            <a:off x="1595686" y="1125276"/>
            <a:ext cx="8999042" cy="1269007"/>
          </a:xfrm>
          <a:prstGeom prst="rect">
            <a:avLst/>
          </a:prstGeom>
          <a:noFill/>
          <a:ln w="25400" cap="flat">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5" tIns="73135" rIns="73135" bIns="73135" numCol="1" spcCol="0" rtlCol="0" fromWordArt="0" anchor="ctr" anchorCtr="0" forceAA="0" compatLnSpc="1">
            <a:prstTxWarp prst="textNoShape">
              <a:avLst/>
            </a:prstTxWarp>
            <a:noAutofit/>
          </a:bodyPr>
          <a:lstStyle/>
          <a:p>
            <a:pPr algn="just" defTabSz="957733">
              <a:lnSpc>
                <a:spcPct val="90000"/>
              </a:lnSpc>
              <a:spcBef>
                <a:spcPts val="900"/>
              </a:spcBef>
            </a:pPr>
            <a:endParaRPr lang="zh-CN" altLang="en-US" sz="1400" dirty="0" err="1">
              <a:solidFill>
                <a:srgbClr val="FFFFFF"/>
              </a:solidFill>
              <a:sym typeface="+mn-lt"/>
            </a:endParaRPr>
          </a:p>
        </p:txBody>
      </p:sp>
      <p:sp>
        <p:nvSpPr>
          <p:cNvPr id="7" name="文本框 6">
            <a:extLst>
              <a:ext uri="{FF2B5EF4-FFF2-40B4-BE49-F238E27FC236}">
                <a16:creationId xmlns:a16="http://schemas.microsoft.com/office/drawing/2014/main" id="{C81C03C4-2467-40F8-B40F-5154A3F1D3D7}"/>
              </a:ext>
            </a:extLst>
          </p:cNvPr>
          <p:cNvSpPr txBox="1"/>
          <p:nvPr/>
        </p:nvSpPr>
        <p:spPr>
          <a:xfrm>
            <a:off x="1736447" y="1284574"/>
            <a:ext cx="8710952" cy="1040285"/>
          </a:xfrm>
          <a:prstGeom prst="rect">
            <a:avLst/>
          </a:prstGeom>
          <a:noFill/>
          <a:ln w="6350" cap="flat">
            <a:noFill/>
            <a:miter lim="800000"/>
          </a:ln>
        </p:spPr>
        <p:txBody>
          <a:bodyPr wrap="square" lIns="0" tIns="0" rIns="0" bIns="0" rtlCol="0" anchor="t" anchorCtr="0">
            <a:spAutoFit/>
          </a:bodyPr>
          <a:lstStyle/>
          <a:p>
            <a:pPr marL="285750" indent="-285750" defTabSz="957733">
              <a:lnSpc>
                <a:spcPct val="90000"/>
              </a:lnSpc>
              <a:spcBef>
                <a:spcPts val="600"/>
              </a:spcBef>
              <a:buClr>
                <a:srgbClr val="9B1717"/>
              </a:buClr>
              <a:buFont typeface="Wingdings" charset="2"/>
              <a:buChar char="Ø"/>
            </a:pPr>
            <a:r>
              <a:rPr lang="en-US" altLang="zh-CN" sz="1600" dirty="0">
                <a:solidFill>
                  <a:srgbClr val="000000"/>
                </a:solidFill>
                <a:latin typeface="Palatino Linotype" panose="02040502050505030304" pitchFamily="18" charset="0"/>
                <a:sym typeface="+mn-lt"/>
              </a:rPr>
              <a:t>Face Detection: Find all the face positions in the image, usually marked with a rectangular box. The input is an image, and the output is several box positions containing faces.</a:t>
            </a:r>
          </a:p>
          <a:p>
            <a:pPr marL="285750" indent="-285750" defTabSz="957733">
              <a:lnSpc>
                <a:spcPct val="90000"/>
              </a:lnSpc>
              <a:spcBef>
                <a:spcPts val="600"/>
              </a:spcBef>
              <a:buClr>
                <a:srgbClr val="9B1717"/>
              </a:buClr>
              <a:buFont typeface="Wingdings" charset="2"/>
              <a:buChar char="Ø"/>
            </a:pPr>
            <a:r>
              <a:rPr lang="en-US" altLang="zh-CN" sz="1600" dirty="0">
                <a:solidFill>
                  <a:srgbClr val="000000"/>
                </a:solidFill>
                <a:latin typeface="Palatino Linotype" panose="02040502050505030304" pitchFamily="18" charset="0"/>
                <a:sym typeface="+mn-lt"/>
              </a:rPr>
              <a:t>Face</a:t>
            </a:r>
            <a:r>
              <a:rPr lang="zh-CN" altLang="en-US" sz="1600" dirty="0">
                <a:solidFill>
                  <a:srgbClr val="000000"/>
                </a:solidFill>
                <a:latin typeface="Palatino Linotype" panose="02040502050505030304" pitchFamily="18" charset="0"/>
                <a:sym typeface="+mn-lt"/>
              </a:rPr>
              <a:t> </a:t>
            </a:r>
            <a:r>
              <a:rPr lang="en-US" altLang="zh-CN" sz="1600" dirty="0">
                <a:solidFill>
                  <a:srgbClr val="000000"/>
                </a:solidFill>
                <a:latin typeface="Palatino Linotype" panose="02040502050505030304" pitchFamily="18" charset="0"/>
                <a:sym typeface="+mn-lt"/>
              </a:rPr>
              <a:t>Alignment:</a:t>
            </a:r>
            <a:r>
              <a:rPr lang="zh-CN" altLang="en-US" sz="1600" dirty="0">
                <a:solidFill>
                  <a:srgbClr val="000000"/>
                </a:solidFill>
                <a:latin typeface="Palatino Linotype" panose="02040502050505030304" pitchFamily="18" charset="0"/>
                <a:sym typeface="+mn-lt"/>
              </a:rPr>
              <a:t> </a:t>
            </a:r>
            <a:r>
              <a:rPr lang="en-US" altLang="zh-CN" sz="1600" dirty="0">
                <a:solidFill>
                  <a:srgbClr val="000000"/>
                </a:solidFill>
                <a:latin typeface="Palatino Linotype" panose="02040502050505030304" pitchFamily="18" charset="0"/>
                <a:sym typeface="+mn-lt"/>
              </a:rPr>
              <a:t>Find the eyes, Corners of the mouth, nose on a face</a:t>
            </a:r>
          </a:p>
          <a:p>
            <a:pPr marL="285750" indent="-285750" defTabSz="957733">
              <a:lnSpc>
                <a:spcPct val="90000"/>
              </a:lnSpc>
              <a:spcBef>
                <a:spcPts val="600"/>
              </a:spcBef>
              <a:buClr>
                <a:srgbClr val="9B1717"/>
              </a:buClr>
              <a:buFont typeface="Wingdings" charset="2"/>
              <a:buChar char="Ø"/>
            </a:pPr>
            <a:r>
              <a:rPr lang="en-US" altLang="zh-CN" sz="1600" dirty="0">
                <a:solidFill>
                  <a:srgbClr val="000000"/>
                </a:solidFill>
                <a:latin typeface="Palatino Linotype" panose="02040502050505030304" pitchFamily="18" charset="0"/>
                <a:sym typeface="+mn-lt"/>
              </a:rPr>
              <a:t>Face Identification: Match the face with the identity.</a:t>
            </a:r>
            <a:endParaRPr lang="en-US" altLang="zh-CN" sz="1900" dirty="0">
              <a:solidFill>
                <a:srgbClr val="000000"/>
              </a:solidFill>
            </a:endParaRPr>
          </a:p>
        </p:txBody>
      </p:sp>
      <p:pic>
        <p:nvPicPr>
          <p:cNvPr id="3" name="图片 2">
            <a:extLst>
              <a:ext uri="{FF2B5EF4-FFF2-40B4-BE49-F238E27FC236}">
                <a16:creationId xmlns:a16="http://schemas.microsoft.com/office/drawing/2014/main" id="{42B57E8B-5140-4EF9-8ACB-4B5347AFA147}"/>
              </a:ext>
            </a:extLst>
          </p:cNvPr>
          <p:cNvPicPr>
            <a:picLocks noChangeAspect="1"/>
          </p:cNvPicPr>
          <p:nvPr/>
        </p:nvPicPr>
        <p:blipFill>
          <a:blip r:embed="rId3"/>
          <a:stretch>
            <a:fillRect/>
          </a:stretch>
        </p:blipFill>
        <p:spPr>
          <a:xfrm>
            <a:off x="2670175" y="2771016"/>
            <a:ext cx="6561206" cy="3713890"/>
          </a:xfrm>
          <a:prstGeom prst="rect">
            <a:avLst/>
          </a:prstGeom>
        </p:spPr>
      </p:pic>
    </p:spTree>
    <p:extLst>
      <p:ext uri="{BB962C8B-B14F-4D97-AF65-F5344CB8AC3E}">
        <p14:creationId xmlns:p14="http://schemas.microsoft.com/office/powerpoint/2010/main" val="1577377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Data</a:t>
            </a:r>
            <a:r>
              <a:rPr lang="zh-CN" altLang="en-US" dirty="0"/>
              <a:t> </a:t>
            </a:r>
            <a:r>
              <a:rPr lang="en-US" altLang="zh-CN" dirty="0"/>
              <a:t>description</a:t>
            </a:r>
            <a:endParaRPr lang="en-US" dirty="0">
              <a:latin typeface="+mn-lt"/>
              <a:ea typeface="+mn-ea"/>
              <a:cs typeface="+mn-ea"/>
              <a:sym typeface="+mn-lt"/>
            </a:endParaRPr>
          </a:p>
        </p:txBody>
      </p:sp>
      <p:sp>
        <p:nvSpPr>
          <p:cNvPr id="4" name="矩形: 圆角 3">
            <a:extLst>
              <a:ext uri="{FF2B5EF4-FFF2-40B4-BE49-F238E27FC236}">
                <a16:creationId xmlns:a16="http://schemas.microsoft.com/office/drawing/2014/main" id="{03840A13-0B65-460E-9394-1F5E9839345B}"/>
              </a:ext>
            </a:extLst>
          </p:cNvPr>
          <p:cNvSpPr/>
          <p:nvPr/>
        </p:nvSpPr>
        <p:spPr>
          <a:xfrm>
            <a:off x="1967074" y="1287379"/>
            <a:ext cx="8249697" cy="412218"/>
          </a:xfrm>
          <a:prstGeom prst="roundRect">
            <a:avLst/>
          </a:prstGeom>
          <a:solidFill>
            <a:srgbClr val="9B1717"/>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5" tIns="73135" rIns="73135" bIns="73135" numCol="1" spcCol="0" rtlCol="0" fromWordArt="0" anchor="ctr" anchorCtr="0" forceAA="0" compatLnSpc="1">
            <a:prstTxWarp prst="textNoShape">
              <a:avLst/>
            </a:prstTxWarp>
            <a:noAutofit/>
          </a:bodyPr>
          <a:lstStyle/>
          <a:p>
            <a:pPr defTabSz="957733"/>
            <a:r>
              <a:rPr lang="en-US" altLang="zh-CN" sz="1400" b="1" dirty="0">
                <a:solidFill>
                  <a:srgbClr val="FFFFFF"/>
                </a:solidFill>
                <a:latin typeface="Palatino Linotype" panose="02040502050505030304" pitchFamily="18" charset="0"/>
                <a:ea typeface="ＭＳ Ｐゴシック" pitchFamily="50" charset="-128"/>
              </a:rPr>
              <a:t> Annotated face dataset from Chinese Academy of Sciences: 70% for training, 30% for testing</a:t>
            </a:r>
          </a:p>
        </p:txBody>
      </p:sp>
      <p:graphicFrame>
        <p:nvGraphicFramePr>
          <p:cNvPr id="3" name="表格 4">
            <a:extLst>
              <a:ext uri="{FF2B5EF4-FFF2-40B4-BE49-F238E27FC236}">
                <a16:creationId xmlns:a16="http://schemas.microsoft.com/office/drawing/2014/main" id="{53FA030C-0D24-4176-ACC4-F315C3458D2D}"/>
              </a:ext>
            </a:extLst>
          </p:cNvPr>
          <p:cNvGraphicFramePr>
            <a:graphicFrameLocks noGrp="1"/>
          </p:cNvGraphicFramePr>
          <p:nvPr>
            <p:extLst>
              <p:ext uri="{D42A27DB-BD31-4B8C-83A1-F6EECF244321}">
                <p14:modId xmlns:p14="http://schemas.microsoft.com/office/powerpoint/2010/main" val="861253203"/>
              </p:ext>
            </p:extLst>
          </p:nvPr>
        </p:nvGraphicFramePr>
        <p:xfrm>
          <a:off x="605522" y="1868273"/>
          <a:ext cx="10972800" cy="4692932"/>
        </p:xfrm>
        <a:graphic>
          <a:graphicData uri="http://schemas.openxmlformats.org/drawingml/2006/table">
            <a:tbl>
              <a:tblPr firstRow="1" bandRow="1">
                <a:tableStyleId>{C083E6E3-FA7D-4D7B-A595-EF9225AFEA82}</a:tableStyleId>
              </a:tblPr>
              <a:tblGrid>
                <a:gridCol w="2020949">
                  <a:extLst>
                    <a:ext uri="{9D8B030D-6E8A-4147-A177-3AD203B41FA5}">
                      <a16:colId xmlns:a16="http://schemas.microsoft.com/office/drawing/2014/main" val="2061606499"/>
                    </a:ext>
                  </a:extLst>
                </a:gridCol>
                <a:gridCol w="8951851">
                  <a:extLst>
                    <a:ext uri="{9D8B030D-6E8A-4147-A177-3AD203B41FA5}">
                      <a16:colId xmlns:a16="http://schemas.microsoft.com/office/drawing/2014/main" val="2895643243"/>
                    </a:ext>
                  </a:extLst>
                </a:gridCol>
              </a:tblGrid>
              <a:tr h="485414">
                <a:tc>
                  <a:txBody>
                    <a:bodyPr/>
                    <a:lstStyle/>
                    <a:p>
                      <a:endParaRPr lang="zh-CN" altLang="en-US" sz="1600" b="0" kern="1200" dirty="0">
                        <a:solidFill>
                          <a:schemeClr val="tx1"/>
                        </a:solidFill>
                        <a:latin typeface="Cambria Math" panose="02040503050406030204" pitchFamily="18" charset="0"/>
                        <a:ea typeface="ＭＳ Ｐゴシック" pitchFamily="50" charset="-128"/>
                        <a:cs typeface="+mn-cs"/>
                      </a:endParaRPr>
                    </a:p>
                  </a:txBody>
                  <a:tcPr marL="91419" marR="91419" marT="45709" marB="45709" anchor="ctr"/>
                </a:tc>
                <a:tc>
                  <a:txBody>
                    <a:bodyPr/>
                    <a:lstStyle/>
                    <a:p>
                      <a:pPr algn="ctr"/>
                      <a:r>
                        <a:rPr lang="en-US" altLang="zh-CN" sz="1600" kern="1200" dirty="0">
                          <a:latin typeface="Cambria Math" panose="02040503050406030204" pitchFamily="18" charset="0"/>
                          <a:ea typeface="Cambria Math" panose="02040503050406030204" pitchFamily="18" charset="0"/>
                        </a:rPr>
                        <a:t>Features</a:t>
                      </a:r>
                      <a:endParaRPr lang="zh-CN" altLang="en-US" sz="1600" b="0" kern="1200" dirty="0">
                        <a:solidFill>
                          <a:schemeClr val="bg1"/>
                        </a:solidFill>
                        <a:latin typeface="Cambria Math" panose="02040503050406030204" pitchFamily="18" charset="0"/>
                        <a:ea typeface="ＭＳ Ｐゴシック" pitchFamily="50" charset="-128"/>
                        <a:cs typeface="+mn-cs"/>
                      </a:endParaRPr>
                    </a:p>
                  </a:txBody>
                  <a:tcPr marL="91419" marR="91419" marT="45709" marB="45709" anchor="ctr"/>
                </a:tc>
                <a:extLst>
                  <a:ext uri="{0D108BD9-81ED-4DB2-BD59-A6C34878D82A}">
                    <a16:rowId xmlns:a16="http://schemas.microsoft.com/office/drawing/2014/main" val="1315727948"/>
                  </a:ext>
                </a:extLst>
              </a:tr>
              <a:tr h="398972">
                <a:tc>
                  <a:txBody>
                    <a:bodyPr/>
                    <a:lstStyle/>
                    <a:p>
                      <a:r>
                        <a:rPr lang="en-US" altLang="zh-CN" sz="1600" b="1" kern="1200" dirty="0">
                          <a:latin typeface="Cambria Math" panose="02040503050406030204" pitchFamily="18" charset="0"/>
                          <a:ea typeface="Cambria Math" panose="02040503050406030204" pitchFamily="18" charset="0"/>
                        </a:rPr>
                        <a:t>Number</a:t>
                      </a:r>
                      <a:endParaRPr lang="zh-CN" altLang="en-US" sz="1600" b="1" i="1" kern="1200" dirty="0">
                        <a:solidFill>
                          <a:schemeClr val="tx1"/>
                        </a:solidFill>
                        <a:latin typeface="Cambria Math" panose="02040503050406030204" pitchFamily="18" charset="0"/>
                        <a:ea typeface="ＭＳ Ｐゴシック" pitchFamily="50" charset="-128"/>
                        <a:cs typeface="+mn-cs"/>
                      </a:endParaRPr>
                    </a:p>
                  </a:txBody>
                  <a:tcPr marL="91419" marR="91419" marT="45709" marB="45709" anchor="ctr"/>
                </a:tc>
                <a:tc>
                  <a:txBody>
                    <a:bodyPr/>
                    <a:lstStyle/>
                    <a:p>
                      <a:pPr algn="ctr"/>
                      <a:r>
                        <a:rPr lang="en-US" altLang="zh-CN" sz="1600" kern="1200" dirty="0">
                          <a:latin typeface="Cambria Math" panose="02040503050406030204" pitchFamily="18" charset="0"/>
                          <a:ea typeface="Cambria Math" panose="02040503050406030204" pitchFamily="18" charset="0"/>
                        </a:rPr>
                        <a:t>2,2404 images, 7,1711 labeled faces </a:t>
                      </a:r>
                      <a:endParaRPr lang="zh-CN" altLang="en-US" sz="1600" b="0" kern="1200" dirty="0">
                        <a:solidFill>
                          <a:schemeClr val="tx1"/>
                        </a:solidFill>
                        <a:latin typeface="Cambria Math" panose="02040503050406030204" pitchFamily="18" charset="0"/>
                        <a:ea typeface="ＭＳ Ｐゴシック" pitchFamily="50" charset="-128"/>
                        <a:cs typeface="+mn-cs"/>
                      </a:endParaRPr>
                    </a:p>
                  </a:txBody>
                  <a:tcPr marL="91419" marR="91419" marT="45709" marB="45709" anchor="ctr"/>
                </a:tc>
                <a:extLst>
                  <a:ext uri="{0D108BD9-81ED-4DB2-BD59-A6C34878D82A}">
                    <a16:rowId xmlns:a16="http://schemas.microsoft.com/office/drawing/2014/main" val="3674550818"/>
                  </a:ext>
                </a:extLst>
              </a:tr>
              <a:tr h="377876">
                <a:tc>
                  <a:txBody>
                    <a:bodyPr/>
                    <a:lstStyle/>
                    <a:p>
                      <a:pPr marL="0" marR="0" lvl="0" indent="0" algn="l" defTabSz="957925" rtl="0" eaLnBrk="1" fontAlgn="auto" latinLnBrk="0" hangingPunct="1">
                        <a:lnSpc>
                          <a:spcPct val="100000"/>
                        </a:lnSpc>
                        <a:spcBef>
                          <a:spcPts val="0"/>
                        </a:spcBef>
                        <a:spcAft>
                          <a:spcPts val="0"/>
                        </a:spcAft>
                        <a:buClrTx/>
                        <a:buSzTx/>
                        <a:buFontTx/>
                        <a:buNone/>
                        <a:tabLst/>
                        <a:defRPr/>
                      </a:pPr>
                      <a:r>
                        <a:rPr lang="en-US" altLang="zh-CN" sz="1600" b="1" kern="1200" dirty="0">
                          <a:latin typeface="Cambria Math" panose="02040503050406030204" pitchFamily="18" charset="0"/>
                          <a:ea typeface="Cambria Math" panose="02040503050406030204" pitchFamily="18" charset="0"/>
                        </a:rPr>
                        <a:t>Multi-face</a:t>
                      </a:r>
                      <a:endParaRPr lang="zh-CN" altLang="en-US" sz="1600" b="1" i="1" kern="1200" dirty="0">
                        <a:solidFill>
                          <a:schemeClr val="tx1"/>
                        </a:solidFill>
                        <a:latin typeface="Cambria Math" panose="02040503050406030204" pitchFamily="18" charset="0"/>
                        <a:ea typeface="ＭＳ Ｐゴシック" pitchFamily="50" charset="-128"/>
                        <a:cs typeface="+mn-cs"/>
                      </a:endParaRPr>
                    </a:p>
                  </a:txBody>
                  <a:tcPr marL="91419" marR="91419" marT="45709" marB="45709" anchor="ctr"/>
                </a:tc>
                <a:tc>
                  <a:txBody>
                    <a:bodyPr/>
                    <a:lstStyle/>
                    <a:p>
                      <a:pPr marL="0" marR="0" lvl="0" indent="0" algn="ctr" defTabSz="957925" rtl="0" eaLnBrk="1" fontAlgn="auto" latinLnBrk="0" hangingPunct="1">
                        <a:lnSpc>
                          <a:spcPct val="100000"/>
                        </a:lnSpc>
                        <a:spcBef>
                          <a:spcPts val="0"/>
                        </a:spcBef>
                        <a:spcAft>
                          <a:spcPts val="0"/>
                        </a:spcAft>
                        <a:buClrTx/>
                        <a:buSzTx/>
                        <a:buFontTx/>
                        <a:buNone/>
                        <a:tabLst/>
                        <a:defRPr/>
                      </a:pPr>
                      <a:r>
                        <a:rPr lang="en-US" altLang="zh-CN" sz="1600" dirty="0">
                          <a:latin typeface="Cambria Math" panose="02040503050406030204" pitchFamily="18" charset="0"/>
                          <a:ea typeface="Cambria Math" panose="02040503050406030204" pitchFamily="18" charset="0"/>
                        </a:rPr>
                        <a:t>An average of 3.2 faces/images. </a:t>
                      </a:r>
                    </a:p>
                  </a:txBody>
                  <a:tcPr marL="91419" marR="91419" marT="45709" marB="45709" anchor="ctr"/>
                </a:tc>
                <a:extLst>
                  <a:ext uri="{0D108BD9-81ED-4DB2-BD59-A6C34878D82A}">
                    <a16:rowId xmlns:a16="http://schemas.microsoft.com/office/drawing/2014/main" val="3020029179"/>
                  </a:ext>
                </a:extLst>
              </a:tr>
              <a:tr h="398972">
                <a:tc>
                  <a:txBody>
                    <a:bodyPr/>
                    <a:lstStyle/>
                    <a:p>
                      <a:r>
                        <a:rPr lang="en-US" altLang="zh-CN" sz="1600" b="1" kern="1200" dirty="0">
                          <a:latin typeface="Cambria Math" panose="02040503050406030204" pitchFamily="18" charset="0"/>
                          <a:ea typeface="Cambria Math" panose="02040503050406030204" pitchFamily="18" charset="0"/>
                        </a:rPr>
                        <a:t>Skin Color</a:t>
                      </a:r>
                      <a:endParaRPr lang="zh-CN" altLang="en-US" sz="1600" b="1" i="1" kern="1200" dirty="0">
                        <a:solidFill>
                          <a:schemeClr val="tx1"/>
                        </a:solidFill>
                        <a:latin typeface="Cambria Math" panose="02040503050406030204" pitchFamily="18" charset="0"/>
                        <a:ea typeface="ＭＳ Ｐゴシック" pitchFamily="50" charset="-128"/>
                        <a:cs typeface="+mn-cs"/>
                      </a:endParaRPr>
                    </a:p>
                  </a:txBody>
                  <a:tcPr marL="91419" marR="91419" marT="45709" marB="45709" anchor="ctr"/>
                </a:tc>
                <a:tc>
                  <a:txBody>
                    <a:bodyPr/>
                    <a:lstStyle/>
                    <a:p>
                      <a:pPr algn="ctr"/>
                      <a:r>
                        <a:rPr lang="en-US" altLang="zh-CN" sz="1600" kern="1200" dirty="0">
                          <a:latin typeface="Cambria Math" panose="02040503050406030204" pitchFamily="18" charset="0"/>
                          <a:ea typeface="Cambria Math" panose="02040503050406030204" pitchFamily="18" charset="0"/>
                        </a:rPr>
                        <a:t>Yellow, white</a:t>
                      </a:r>
                      <a:endParaRPr lang="zh-CN" altLang="en-US" sz="1600" b="0" kern="1200" dirty="0">
                        <a:solidFill>
                          <a:schemeClr val="tx1"/>
                        </a:solidFill>
                        <a:latin typeface="Cambria Math" panose="02040503050406030204" pitchFamily="18" charset="0"/>
                        <a:ea typeface="ＭＳ Ｐゴシック" pitchFamily="50" charset="-128"/>
                        <a:cs typeface="+mn-cs"/>
                      </a:endParaRPr>
                    </a:p>
                  </a:txBody>
                  <a:tcPr marL="91419" marR="91419" marT="45709" marB="45709" anchor="ctr"/>
                </a:tc>
                <a:extLst>
                  <a:ext uri="{0D108BD9-81ED-4DB2-BD59-A6C34878D82A}">
                    <a16:rowId xmlns:a16="http://schemas.microsoft.com/office/drawing/2014/main" val="2035441729"/>
                  </a:ext>
                </a:extLst>
              </a:tr>
              <a:tr h="398972">
                <a:tc>
                  <a:txBody>
                    <a:bodyPr/>
                    <a:lstStyle/>
                    <a:p>
                      <a:r>
                        <a:rPr lang="en-US" altLang="zh-CN" sz="1600" b="1" dirty="0">
                          <a:latin typeface="Cambria Math" panose="02040503050406030204" pitchFamily="18" charset="0"/>
                          <a:ea typeface="Cambria Math" panose="02040503050406030204" pitchFamily="18" charset="0"/>
                        </a:rPr>
                        <a:t>Specification</a:t>
                      </a:r>
                      <a:endParaRPr lang="zh-CN" altLang="en-US" sz="1600" b="1" i="1" kern="1200" dirty="0">
                        <a:solidFill>
                          <a:schemeClr val="tx1"/>
                        </a:solidFill>
                        <a:latin typeface="Cambria Math" panose="02040503050406030204" pitchFamily="18" charset="0"/>
                        <a:ea typeface="ＭＳ Ｐゴシック" pitchFamily="50" charset="-128"/>
                        <a:cs typeface="+mn-cs"/>
                      </a:endParaRPr>
                    </a:p>
                  </a:txBody>
                  <a:tcPr marL="91419" marR="91419" marT="45709" marB="45709" anchor="ctr"/>
                </a:tc>
                <a:tc>
                  <a:txBody>
                    <a:bodyPr/>
                    <a:lstStyle/>
                    <a:p>
                      <a:pPr marL="0" marR="0" lvl="0" indent="0" algn="ctr" defTabSz="957925" rtl="0" eaLnBrk="1" fontAlgn="auto" latinLnBrk="0" hangingPunct="1">
                        <a:lnSpc>
                          <a:spcPct val="100000"/>
                        </a:lnSpc>
                        <a:spcBef>
                          <a:spcPts val="0"/>
                        </a:spcBef>
                        <a:spcAft>
                          <a:spcPts val="0"/>
                        </a:spcAft>
                        <a:buClrTx/>
                        <a:buSzTx/>
                        <a:buFontTx/>
                        <a:buNone/>
                        <a:tabLst/>
                        <a:defRPr/>
                      </a:pPr>
                      <a:r>
                        <a:rPr lang="en-US" altLang="zh-CN" sz="1600" dirty="0">
                          <a:latin typeface="Cambria Math" panose="02040503050406030204" pitchFamily="18" charset="0"/>
                          <a:ea typeface="Cambria Math" panose="02040503050406030204" pitchFamily="18" charset="0"/>
                        </a:rPr>
                        <a:t>Rectangular and elliptical box</a:t>
                      </a:r>
                    </a:p>
                  </a:txBody>
                  <a:tcPr marL="91419" marR="91419" marT="45709" marB="45709" anchor="ctr"/>
                </a:tc>
                <a:extLst>
                  <a:ext uri="{0D108BD9-81ED-4DB2-BD59-A6C34878D82A}">
                    <a16:rowId xmlns:a16="http://schemas.microsoft.com/office/drawing/2014/main" val="1071620511"/>
                  </a:ext>
                </a:extLst>
              </a:tr>
              <a:tr h="507174">
                <a:tc>
                  <a:txBody>
                    <a:bodyPr/>
                    <a:lstStyle/>
                    <a:p>
                      <a:r>
                        <a:rPr lang="en-US" altLang="zh-CN" sz="1600" b="1" kern="1200" dirty="0">
                          <a:latin typeface="Cambria Math" panose="02040503050406030204" pitchFamily="18" charset="0"/>
                          <a:ea typeface="Cambria Math" panose="02040503050406030204" pitchFamily="18" charset="0"/>
                        </a:rPr>
                        <a:t>Appearance</a:t>
                      </a:r>
                      <a:endParaRPr lang="en-US" altLang="zh-CN" sz="1600" b="1" i="1" kern="1200" dirty="0">
                        <a:solidFill>
                          <a:schemeClr val="tx1"/>
                        </a:solidFill>
                        <a:latin typeface="Cambria Math" panose="02040503050406030204" pitchFamily="18" charset="0"/>
                        <a:ea typeface="Cambria Math" panose="02040503050406030204" pitchFamily="18" charset="0"/>
                        <a:cs typeface="+mn-cs"/>
                      </a:endParaRPr>
                    </a:p>
                  </a:txBody>
                  <a:tcPr marL="91419" marR="91419" marT="45709" marB="45709" anchor="ctr"/>
                </a:tc>
                <a:tc>
                  <a:txBody>
                    <a:bodyPr/>
                    <a:lstStyle/>
                    <a:p>
                      <a:pPr algn="ctr"/>
                      <a:r>
                        <a:rPr lang="en-US" altLang="zh-CN" sz="1600" kern="1200" dirty="0">
                          <a:latin typeface="Cambria Math" panose="02040503050406030204" pitchFamily="18" charset="0"/>
                          <a:ea typeface="Cambria Math" panose="02040503050406030204" pitchFamily="18" charset="0"/>
                        </a:rPr>
                        <a:t>Rich facial expressions and poses, multi-angle (frontal or side faces)</a:t>
                      </a:r>
                      <a:endParaRPr lang="zh-CN" altLang="en-US" sz="1600" b="0" kern="1200" dirty="0">
                        <a:solidFill>
                          <a:schemeClr val="tx1"/>
                        </a:solidFill>
                        <a:latin typeface="Cambria Math" panose="02040503050406030204" pitchFamily="18" charset="0"/>
                        <a:ea typeface="ＭＳ Ｐゴシック" pitchFamily="50" charset="-128"/>
                        <a:cs typeface="+mn-cs"/>
                      </a:endParaRPr>
                    </a:p>
                  </a:txBody>
                  <a:tcPr marL="91419" marR="91419" marT="45709" marB="45709" anchor="ctr"/>
                </a:tc>
                <a:extLst>
                  <a:ext uri="{0D108BD9-81ED-4DB2-BD59-A6C34878D82A}">
                    <a16:rowId xmlns:a16="http://schemas.microsoft.com/office/drawing/2014/main" val="2613624453"/>
                  </a:ext>
                </a:extLst>
              </a:tr>
              <a:tr h="485414">
                <a:tc>
                  <a:txBody>
                    <a:bodyPr/>
                    <a:lstStyle/>
                    <a:p>
                      <a:r>
                        <a:rPr lang="en-US" altLang="zh-CN" sz="1600" b="1" kern="1200" dirty="0">
                          <a:latin typeface="Cambria Math" panose="02040503050406030204" pitchFamily="18" charset="0"/>
                          <a:ea typeface="Cambria Math" panose="02040503050406030204" pitchFamily="18" charset="0"/>
                        </a:rPr>
                        <a:t>Gender</a:t>
                      </a:r>
                      <a:endParaRPr lang="zh-CN" altLang="en-US" sz="1600" b="1" i="1" kern="1200" dirty="0">
                        <a:solidFill>
                          <a:schemeClr val="tx1"/>
                        </a:solidFill>
                        <a:latin typeface="Cambria Math" panose="02040503050406030204" pitchFamily="18" charset="0"/>
                        <a:ea typeface="ＭＳ Ｐゴシック" pitchFamily="50" charset="-128"/>
                        <a:cs typeface="+mn-cs"/>
                      </a:endParaRPr>
                    </a:p>
                  </a:txBody>
                  <a:tcPr marL="91419" marR="91419" marT="45709" marB="45709" anchor="ctr"/>
                </a:tc>
                <a:tc>
                  <a:txBody>
                    <a:bodyPr/>
                    <a:lstStyle/>
                    <a:p>
                      <a:pPr algn="ctr"/>
                      <a:r>
                        <a:rPr lang="en-US" altLang="zh-CN" sz="1600" dirty="0">
                          <a:latin typeface="Cambria Math" panose="02040503050406030204" pitchFamily="18" charset="0"/>
                          <a:ea typeface="Cambria Math" panose="02040503050406030204" pitchFamily="18" charset="0"/>
                        </a:rPr>
                        <a:t>59% are tagged as female, 41% are tagged as male</a:t>
                      </a:r>
                      <a:endParaRPr lang="zh-CN" altLang="en-US" sz="1600" b="0" kern="1200" dirty="0">
                        <a:solidFill>
                          <a:schemeClr val="tx1"/>
                        </a:solidFill>
                        <a:latin typeface="Cambria Math" panose="02040503050406030204" pitchFamily="18" charset="0"/>
                        <a:ea typeface="ＭＳ Ｐゴシック" pitchFamily="50" charset="-128"/>
                        <a:cs typeface="+mn-cs"/>
                      </a:endParaRPr>
                    </a:p>
                  </a:txBody>
                  <a:tcPr marL="91419" marR="91419" marT="45709" marB="45709" anchor="ctr"/>
                </a:tc>
                <a:extLst>
                  <a:ext uri="{0D108BD9-81ED-4DB2-BD59-A6C34878D82A}">
                    <a16:rowId xmlns:a16="http://schemas.microsoft.com/office/drawing/2014/main" val="2583072478"/>
                  </a:ext>
                </a:extLst>
              </a:tr>
              <a:tr h="485414">
                <a:tc>
                  <a:txBody>
                    <a:bodyPr/>
                    <a:lstStyle/>
                    <a:p>
                      <a:r>
                        <a:rPr lang="en-US" altLang="zh-CN" sz="1600" b="1" kern="1200" dirty="0">
                          <a:latin typeface="Cambria Math" panose="02040503050406030204" pitchFamily="18" charset="0"/>
                          <a:ea typeface="Cambria Math" panose="02040503050406030204" pitchFamily="18" charset="0"/>
                        </a:rPr>
                        <a:t>Age</a:t>
                      </a:r>
                      <a:endParaRPr lang="zh-CN" altLang="en-US" sz="1600" b="1" i="1" kern="1200" dirty="0">
                        <a:solidFill>
                          <a:schemeClr val="tx1"/>
                        </a:solidFill>
                        <a:latin typeface="Cambria Math" panose="02040503050406030204" pitchFamily="18" charset="0"/>
                        <a:ea typeface="ＭＳ Ｐゴシック" pitchFamily="50" charset="-128"/>
                        <a:cs typeface="+mn-cs"/>
                      </a:endParaRPr>
                    </a:p>
                  </a:txBody>
                  <a:tcPr marL="91419" marR="91419" marT="45709" marB="45709" anchor="ctr"/>
                </a:tc>
                <a:tc>
                  <a:txBody>
                    <a:bodyPr/>
                    <a:lstStyle/>
                    <a:p>
                      <a:pPr algn="ctr"/>
                      <a:r>
                        <a:rPr lang="en-US" altLang="zh-CN" sz="1600" kern="1200" dirty="0">
                          <a:latin typeface="Cambria Math" panose="02040503050406030204" pitchFamily="18" charset="0"/>
                          <a:ea typeface="Cambria Math" panose="02040503050406030204" pitchFamily="18" charset="0"/>
                        </a:rPr>
                        <a:t>5 years old ~ 79 years old</a:t>
                      </a:r>
                      <a:endParaRPr lang="zh-CN" altLang="en-US" sz="1600" b="0" kern="1200" dirty="0">
                        <a:solidFill>
                          <a:schemeClr val="tx1"/>
                        </a:solidFill>
                        <a:latin typeface="Cambria Math" panose="02040503050406030204" pitchFamily="18" charset="0"/>
                        <a:ea typeface="ＭＳ Ｐゴシック" pitchFamily="50" charset="-128"/>
                        <a:cs typeface="+mn-cs"/>
                      </a:endParaRPr>
                    </a:p>
                  </a:txBody>
                  <a:tcPr marL="91419" marR="91419" marT="45709" marB="45709" anchor="ctr"/>
                </a:tc>
                <a:extLst>
                  <a:ext uri="{0D108BD9-81ED-4DB2-BD59-A6C34878D82A}">
                    <a16:rowId xmlns:a16="http://schemas.microsoft.com/office/drawing/2014/main" val="826763955"/>
                  </a:ext>
                </a:extLst>
              </a:tr>
              <a:tr h="398972">
                <a:tc>
                  <a:txBody>
                    <a:bodyPr/>
                    <a:lstStyle/>
                    <a:p>
                      <a:pPr marL="0" marR="0" lvl="0" indent="0" algn="l" defTabSz="957925" rtl="0" eaLnBrk="1" fontAlgn="auto" latinLnBrk="0" hangingPunct="1">
                        <a:lnSpc>
                          <a:spcPct val="100000"/>
                        </a:lnSpc>
                        <a:spcBef>
                          <a:spcPts val="0"/>
                        </a:spcBef>
                        <a:spcAft>
                          <a:spcPts val="0"/>
                        </a:spcAft>
                        <a:buClrTx/>
                        <a:buSzTx/>
                        <a:buFontTx/>
                        <a:buNone/>
                        <a:tabLst/>
                        <a:defRPr/>
                      </a:pPr>
                      <a:r>
                        <a:rPr lang="en-US" altLang="zh-CN" sz="1600" b="1" kern="1200" dirty="0">
                          <a:latin typeface="Cambria Math" panose="02040503050406030204" pitchFamily="18" charset="0"/>
                          <a:ea typeface="Cambria Math" panose="02040503050406030204" pitchFamily="18" charset="0"/>
                        </a:rPr>
                        <a:t>Background</a:t>
                      </a:r>
                      <a:endParaRPr lang="zh-CN" altLang="zh-CN" sz="1600" b="1" i="1" kern="1200" dirty="0">
                        <a:solidFill>
                          <a:schemeClr val="tx1"/>
                        </a:solidFill>
                        <a:latin typeface="Cambria Math" panose="02040503050406030204" pitchFamily="18" charset="0"/>
                        <a:ea typeface="ＭＳ Ｐゴシック" pitchFamily="50" charset="-128"/>
                        <a:cs typeface="+mn-cs"/>
                      </a:endParaRPr>
                    </a:p>
                  </a:txBody>
                  <a:tcPr marL="91419" marR="91419" marT="45709" marB="45709" anchor="ctr"/>
                </a:tc>
                <a:tc>
                  <a:txBody>
                    <a:bodyPr/>
                    <a:lstStyle/>
                    <a:p>
                      <a:pPr algn="ctr"/>
                      <a:r>
                        <a:rPr lang="en-US" altLang="zh-CN" sz="1600" kern="1200" dirty="0">
                          <a:latin typeface="Cambria Math" panose="02040503050406030204" pitchFamily="18" charset="0"/>
                          <a:ea typeface="Cambria Math" panose="02040503050406030204" pitchFamily="18" charset="0"/>
                        </a:rPr>
                        <a:t>Indoors and outdoors</a:t>
                      </a:r>
                      <a:endParaRPr lang="zh-CN" altLang="en-US" sz="1600" b="0" kern="1200" dirty="0">
                        <a:solidFill>
                          <a:schemeClr val="tx1"/>
                        </a:solidFill>
                        <a:latin typeface="Cambria Math" panose="02040503050406030204" pitchFamily="18" charset="0"/>
                        <a:ea typeface="ＭＳ Ｐゴシック" pitchFamily="50" charset="-128"/>
                        <a:cs typeface="+mn-cs"/>
                      </a:endParaRPr>
                    </a:p>
                  </a:txBody>
                  <a:tcPr marL="91419" marR="91419" marT="45709" marB="45709" anchor="ctr"/>
                </a:tc>
                <a:extLst>
                  <a:ext uri="{0D108BD9-81ED-4DB2-BD59-A6C34878D82A}">
                    <a16:rowId xmlns:a16="http://schemas.microsoft.com/office/drawing/2014/main" val="2842092300"/>
                  </a:ext>
                </a:extLst>
              </a:tr>
              <a:tr h="377876">
                <a:tc>
                  <a:txBody>
                    <a:bodyPr/>
                    <a:lstStyle/>
                    <a:p>
                      <a:pPr marL="0" marR="0" lvl="0" indent="0" algn="l" defTabSz="957925" rtl="0" eaLnBrk="1" fontAlgn="auto" latinLnBrk="0" hangingPunct="1">
                        <a:lnSpc>
                          <a:spcPct val="100000"/>
                        </a:lnSpc>
                        <a:spcBef>
                          <a:spcPts val="0"/>
                        </a:spcBef>
                        <a:spcAft>
                          <a:spcPts val="0"/>
                        </a:spcAft>
                        <a:buClrTx/>
                        <a:buSzTx/>
                        <a:buFontTx/>
                        <a:buNone/>
                        <a:tabLst/>
                        <a:defRPr/>
                      </a:pPr>
                      <a:r>
                        <a:rPr lang="en-US" altLang="zh-CN" sz="1600" b="1" kern="1200" dirty="0">
                          <a:latin typeface="Cambria Math" panose="02040503050406030204" pitchFamily="18" charset="0"/>
                          <a:ea typeface="Cambria Math" panose="02040503050406030204" pitchFamily="18" charset="0"/>
                        </a:rPr>
                        <a:t>Image Color</a:t>
                      </a:r>
                      <a:endParaRPr lang="zh-CN" altLang="zh-CN" sz="1600" b="1" i="1" kern="1200" dirty="0">
                        <a:solidFill>
                          <a:schemeClr val="tx1"/>
                        </a:solidFill>
                        <a:latin typeface="Cambria Math" panose="02040503050406030204" pitchFamily="18" charset="0"/>
                        <a:ea typeface="ＭＳ Ｐゴシック" pitchFamily="50" charset="-128"/>
                        <a:cs typeface="+mn-cs"/>
                      </a:endParaRPr>
                    </a:p>
                  </a:txBody>
                  <a:tcPr marL="91419" marR="91419" marT="45709" marB="45709" anchor="ctr"/>
                </a:tc>
                <a:tc>
                  <a:txBody>
                    <a:bodyPr/>
                    <a:lstStyle/>
                    <a:p>
                      <a:pPr marL="0" marR="0" lvl="0" indent="0" algn="ctr" defTabSz="957925" rtl="0" eaLnBrk="1" fontAlgn="auto" latinLnBrk="0" hangingPunct="1">
                        <a:lnSpc>
                          <a:spcPct val="100000"/>
                        </a:lnSpc>
                        <a:spcBef>
                          <a:spcPts val="0"/>
                        </a:spcBef>
                        <a:spcAft>
                          <a:spcPts val="0"/>
                        </a:spcAft>
                        <a:buClrTx/>
                        <a:buSzTx/>
                        <a:buFontTx/>
                        <a:buNone/>
                        <a:tabLst/>
                        <a:defRPr/>
                      </a:pPr>
                      <a:r>
                        <a:rPr lang="en-US" altLang="zh-CN" sz="1600" dirty="0">
                          <a:latin typeface="Cambria Math" panose="02040503050406030204" pitchFamily="18" charset="0"/>
                          <a:ea typeface="Cambria Math" panose="02040503050406030204" pitchFamily="18" charset="0"/>
                        </a:rPr>
                        <a:t>81% color images and 19% grayscale images</a:t>
                      </a:r>
                    </a:p>
                  </a:txBody>
                  <a:tcPr marL="91419" marR="91419" marT="45709" marB="45709" anchor="ctr"/>
                </a:tc>
                <a:extLst>
                  <a:ext uri="{0D108BD9-81ED-4DB2-BD59-A6C34878D82A}">
                    <a16:rowId xmlns:a16="http://schemas.microsoft.com/office/drawing/2014/main" val="2946930594"/>
                  </a:ext>
                </a:extLst>
              </a:tr>
              <a:tr h="377876">
                <a:tc>
                  <a:txBody>
                    <a:bodyPr/>
                    <a:lstStyle/>
                    <a:p>
                      <a:pPr marL="0" marR="0" lvl="0" indent="0" algn="l" defTabSz="957925" rtl="0" eaLnBrk="1" fontAlgn="auto" latinLnBrk="0" hangingPunct="1">
                        <a:lnSpc>
                          <a:spcPct val="100000"/>
                        </a:lnSpc>
                        <a:spcBef>
                          <a:spcPts val="0"/>
                        </a:spcBef>
                        <a:spcAft>
                          <a:spcPts val="0"/>
                        </a:spcAft>
                        <a:buClrTx/>
                        <a:buSzTx/>
                        <a:buFontTx/>
                        <a:buNone/>
                        <a:tabLst/>
                        <a:defRPr/>
                      </a:pPr>
                      <a:r>
                        <a:rPr lang="en-US" altLang="zh-CN" sz="1600" b="1" kern="1200" dirty="0">
                          <a:latin typeface="Cambria Math" panose="02040503050406030204" pitchFamily="18" charset="0"/>
                          <a:ea typeface="Cambria Math" panose="02040503050406030204" pitchFamily="18" charset="0"/>
                        </a:rPr>
                        <a:t>Resolution</a:t>
                      </a:r>
                      <a:endParaRPr lang="zh-CN" altLang="zh-CN" sz="1600" b="1" i="1" kern="1200" dirty="0">
                        <a:solidFill>
                          <a:schemeClr val="tx1"/>
                        </a:solidFill>
                        <a:latin typeface="Cambria Math" panose="02040503050406030204" pitchFamily="18" charset="0"/>
                        <a:ea typeface="ＭＳ Ｐゴシック" pitchFamily="50" charset="-128"/>
                        <a:cs typeface="+mn-cs"/>
                      </a:endParaRPr>
                    </a:p>
                  </a:txBody>
                  <a:tcPr marL="91419" marR="91419" marT="45709" marB="45709" anchor="ctr"/>
                </a:tc>
                <a:tc>
                  <a:txBody>
                    <a:bodyPr/>
                    <a:lstStyle/>
                    <a:p>
                      <a:pPr marL="0" marR="0" lvl="0" indent="0" algn="ctr" defTabSz="957925" rtl="0" eaLnBrk="1" fontAlgn="auto" latinLnBrk="0" hangingPunct="1">
                        <a:lnSpc>
                          <a:spcPct val="100000"/>
                        </a:lnSpc>
                        <a:spcBef>
                          <a:spcPts val="0"/>
                        </a:spcBef>
                        <a:spcAft>
                          <a:spcPts val="0"/>
                        </a:spcAft>
                        <a:buClrTx/>
                        <a:buSzTx/>
                        <a:buFontTx/>
                        <a:buNone/>
                        <a:tabLst/>
                        <a:defRPr/>
                      </a:pPr>
                      <a:r>
                        <a:rPr lang="en-US" altLang="zh-CN" sz="1600" dirty="0">
                          <a:latin typeface="Cambria Math" panose="02040503050406030204" pitchFamily="18" charset="0"/>
                          <a:ea typeface="Cambria Math" panose="02040503050406030204" pitchFamily="18" charset="0"/>
                        </a:rPr>
                        <a:t>100 x 100 pixels ~ 4480 x 2560 pixels</a:t>
                      </a:r>
                    </a:p>
                  </a:txBody>
                  <a:tcPr marL="91419" marR="91419" marT="45709" marB="45709" anchor="ctr"/>
                </a:tc>
                <a:extLst>
                  <a:ext uri="{0D108BD9-81ED-4DB2-BD59-A6C34878D82A}">
                    <a16:rowId xmlns:a16="http://schemas.microsoft.com/office/drawing/2014/main" val="2096445293"/>
                  </a:ext>
                </a:extLst>
              </a:tr>
            </a:tbl>
          </a:graphicData>
        </a:graphic>
      </p:graphicFrame>
    </p:spTree>
    <p:extLst>
      <p:ext uri="{BB962C8B-B14F-4D97-AF65-F5344CB8AC3E}">
        <p14:creationId xmlns:p14="http://schemas.microsoft.com/office/powerpoint/2010/main" val="105850454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AUTOCOLOR" val="TRUE"/>
  <p:tag name="MH_TYPE" val="CONTENTS"/>
  <p:tag name="ID" val="547146"/>
</p:tagLst>
</file>

<file path=ppt/tags/tag23.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ENTRY"/>
  <p:tag name="ID" val="547146"/>
  <p:tag name="MH_ORDER" val="1"/>
  <p:tag name="PA" val="v3.2.0"/>
</p:tagLst>
</file>

<file path=ppt/tags/tag24.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NUMBER"/>
  <p:tag name="ID" val="547146"/>
  <p:tag name="MH_ORDER" val="1"/>
  <p:tag name="PA" val="v3.2.0"/>
</p:tagLst>
</file>

<file path=ppt/tags/tag25.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ENTRY"/>
  <p:tag name="ID" val="547146"/>
  <p:tag name="MH_ORDER" val="2"/>
  <p:tag name="PA" val="v3.2.0"/>
</p:tagLst>
</file>

<file path=ppt/tags/tag26.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NUMBER"/>
  <p:tag name="ID" val="547146"/>
  <p:tag name="MH_ORDER" val="2"/>
  <p:tag name="PA" val="v3.2.0"/>
</p:tagLst>
</file>

<file path=ppt/tags/tag27.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ENTRY"/>
  <p:tag name="ID" val="547146"/>
  <p:tag name="MH_ORDER" val="3"/>
  <p:tag name="PA" val="v3.2.0"/>
</p:tagLst>
</file>

<file path=ppt/tags/tag28.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NUMBER"/>
  <p:tag name="ID" val="547146"/>
  <p:tag name="MH_ORDER" val="3"/>
  <p:tag name="PA" val="v3.2.0"/>
</p:tagLst>
</file>

<file path=ppt/tags/tag29.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ENTRY"/>
  <p:tag name="ID" val="547146"/>
  <p:tag name="MH_ORDER" val="4"/>
  <p:tag name="PA" val="v3.2.0"/>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NUMBER"/>
  <p:tag name="ID" val="547146"/>
  <p:tag name="MH_ORDER" val="4"/>
  <p:tag name="PA" val="v3.2.0"/>
</p:tagLst>
</file>

<file path=ppt/tags/tag31.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OTHERS"/>
  <p:tag name="ID" val="547146"/>
  <p:tag name="PA" val="v3.2.0"/>
</p:tagLst>
</file>

<file path=ppt/tags/tag32.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ENTRY"/>
  <p:tag name="ID" val="547146"/>
  <p:tag name="MH_ORDER" val="1"/>
  <p:tag name="PA" val="v3.2.0"/>
</p:tagLst>
</file>

<file path=ppt/tags/tag33.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NUMBER"/>
  <p:tag name="ID" val="547146"/>
  <p:tag name="MH_ORDER" val="1"/>
  <p:tag name="PA" val="v3.2.0"/>
</p:tagLst>
</file>

<file path=ppt/tags/tag34.xml><?xml version="1.0" encoding="utf-8"?>
<p:tagLst xmlns:a="http://schemas.openxmlformats.org/drawingml/2006/main" xmlns:r="http://schemas.openxmlformats.org/officeDocument/2006/relationships" xmlns:p="http://schemas.openxmlformats.org/presentationml/2006/main">
  <p:tag name="MH" val="20171015153257"/>
  <p:tag name="MH_LIBRARY" val="GRAPHIC"/>
</p:tagLst>
</file>

<file path=ppt/tags/tag35.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Rectangle 2"/>
  <p:tag name="PA" val="v3.2.0"/>
</p:tagLst>
</file>

<file path=ppt/tags/tag36.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3"/>
  <p:tag name="PA" val="v3.2.0"/>
</p:tagLst>
</file>

<file path=ppt/tags/tag37.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4"/>
  <p:tag name="PA" val="v3.2.0"/>
</p:tagLst>
</file>

<file path=ppt/tags/tag38.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Straight Connector 9"/>
  <p:tag name="PA" val="v3.2.0"/>
</p:tagLst>
</file>

<file path=ppt/tags/tag39.xml><?xml version="1.0" encoding="utf-8"?>
<p:tagLst xmlns:a="http://schemas.openxmlformats.org/drawingml/2006/main" xmlns:r="http://schemas.openxmlformats.org/officeDocument/2006/relationships" xmlns:p="http://schemas.openxmlformats.org/presentationml/2006/main">
  <p:tag name="MH" val="20171015153257"/>
  <p:tag name="MH_LIBRARY" val="GRAPHIC"/>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Rectangle 2"/>
  <p:tag name="PA" val="v3.2.0"/>
</p:tagLst>
</file>

<file path=ppt/tags/tag41.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3"/>
  <p:tag name="PA" val="v3.2.0"/>
</p:tagLst>
</file>

<file path=ppt/tags/tag42.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4"/>
  <p:tag name="PA" val="v3.2.0"/>
</p:tagLst>
</file>

<file path=ppt/tags/tag43.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Straight Connector 9"/>
  <p:tag name="PA" val="v3.2.0"/>
</p:tagLst>
</file>

<file path=ppt/tags/tag44.xml><?xml version="1.0" encoding="utf-8"?>
<p:tagLst xmlns:a="http://schemas.openxmlformats.org/drawingml/2006/main" xmlns:r="http://schemas.openxmlformats.org/officeDocument/2006/relationships" xmlns:p="http://schemas.openxmlformats.org/presentationml/2006/main">
  <p:tag name="MH" val="20171015153257"/>
  <p:tag name="MH_LIBRARY" val="GRAPHIC"/>
</p:tagLst>
</file>

<file path=ppt/tags/tag45.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Rectangle 2"/>
  <p:tag name="PA" val="v3.2.0"/>
</p:tagLst>
</file>

<file path=ppt/tags/tag46.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3"/>
  <p:tag name="PA" val="v3.2.0"/>
</p:tagLst>
</file>

<file path=ppt/tags/tag47.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4"/>
  <p:tag name="PA" val="v3.2.0"/>
</p:tagLst>
</file>

<file path=ppt/tags/tag48.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Straight Connector 9"/>
  <p:tag name="PA" val="v3.2.0"/>
</p:tagLst>
</file>

<file path=ppt/tags/tag49.xml><?xml version="1.0" encoding="utf-8"?>
<p:tagLst xmlns:a="http://schemas.openxmlformats.org/drawingml/2006/main" xmlns:r="http://schemas.openxmlformats.org/officeDocument/2006/relationships" xmlns:p="http://schemas.openxmlformats.org/presentationml/2006/main">
  <p:tag name="MH" val="20171015153257"/>
  <p:tag name="MH_LIBRARY" val="GRAPHIC"/>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Rectangle 2"/>
  <p:tag name="PA" val="v3.2.0"/>
</p:tagLst>
</file>

<file path=ppt/tags/tag51.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3"/>
  <p:tag name="PA" val="v3.2.0"/>
</p:tagLst>
</file>

<file path=ppt/tags/tag52.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4"/>
  <p:tag name="PA" val="v3.2.0"/>
</p:tagLst>
</file>

<file path=ppt/tags/tag53.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Straight Connector 9"/>
  <p:tag name="PA" val="v3.2.0"/>
</p:tagLst>
</file>

<file path=ppt/tags/tag54.xml><?xml version="1.0" encoding="utf-8"?>
<p:tagLst xmlns:a="http://schemas.openxmlformats.org/drawingml/2006/main" xmlns:r="http://schemas.openxmlformats.org/officeDocument/2006/relationships" xmlns:p="http://schemas.openxmlformats.org/presentationml/2006/main">
  <p:tag name="MH" val="20171015153257"/>
  <p:tag name="MH_LIBRARY" val="GRAPHIC"/>
</p:tagLst>
</file>

<file path=ppt/tags/tag55.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Rectangle 2"/>
  <p:tag name="PA" val="v3.2.0"/>
</p:tagLst>
</file>

<file path=ppt/tags/tag56.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3"/>
  <p:tag name="PA" val="v3.2.0"/>
</p:tagLst>
</file>

<file path=ppt/tags/tag57.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4"/>
  <p:tag name="PA" val="v3.2.0"/>
</p:tagLst>
</file>

<file path=ppt/tags/tag58.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Straight Connector 9"/>
  <p:tag name="PA" val="v3.2.0"/>
</p:tagLst>
</file>

<file path=ppt/tags/tag59.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4"/>
  <p:tag name="PA" val="v3.2.0"/>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R Onlytext">
  <a:themeElements>
    <a:clrScheme name="ATK Color 2012_01">
      <a:dk1>
        <a:srgbClr val="000000"/>
      </a:dk1>
      <a:lt1>
        <a:srgbClr val="FFFFFF"/>
      </a:lt1>
      <a:dk2>
        <a:srgbClr val="778242"/>
      </a:dk2>
      <a:lt2>
        <a:srgbClr val="9B1717"/>
      </a:lt2>
      <a:accent1>
        <a:srgbClr val="364086"/>
      </a:accent1>
      <a:accent2>
        <a:srgbClr val="EFEEEC"/>
      </a:accent2>
      <a:accent3>
        <a:srgbClr val="ADABA1"/>
      </a:accent3>
      <a:accent4>
        <a:srgbClr val="858274"/>
      </a:accent4>
      <a:accent5>
        <a:srgbClr val="FCA248"/>
      </a:accent5>
      <a:accent6>
        <a:srgbClr val="CDD773"/>
      </a:accent6>
      <a:hlink>
        <a:srgbClr val="364086"/>
      </a:hlink>
      <a:folHlink>
        <a:srgbClr val="A3AADA"/>
      </a:folHlink>
    </a:clrScheme>
    <a:fontScheme name="ATK Font 2012_0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w="6350" cap="flat">
          <a:noFill/>
          <a:miter lim="800000"/>
        </a:ln>
      </a:spPr>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defPPr algn="ctr">
          <a:lnSpc>
            <a:spcPct val="90000"/>
          </a:lnSpc>
          <a:spcBef>
            <a:spcPts val="900"/>
          </a:spcBef>
          <a:defRPr sz="1400" dirty="0" err="1" smtClean="0">
            <a:solidFill>
              <a:schemeClr val="bg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accent3"/>
          </a:solidFill>
          <a:miter lim="800000"/>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ln w="6350" cap="flat">
          <a:noFill/>
          <a:miter lim="800000"/>
        </a:ln>
      </a:spPr>
      <a:bodyPr wrap="none" lIns="0" tIns="0" rIns="0" bIns="0" rtlCol="0" anchor="t" anchorCtr="0">
        <a:spAutoFit/>
      </a:bodyPr>
      <a:lstStyle>
        <a:defPPr>
          <a:lnSpc>
            <a:spcPct val="90000"/>
          </a:lnSpc>
          <a:spcBef>
            <a:spcPts val="600"/>
          </a:spcBef>
          <a:buClr>
            <a:schemeClr val="bg2"/>
          </a:buClr>
          <a:defRPr sz="1400" dirty="0" smtClean="0">
            <a:latin typeface="Arial" pitchFamily="34" charset="0"/>
            <a:cs typeface="Arial" pitchFamily="34" charset="0"/>
          </a:defRPr>
        </a:defPPr>
      </a:lstStyle>
    </a:txDef>
  </a:objectDefaults>
  <a:extraClrSchemeLst/>
  <a:custClrLst>
    <a:custClr name="Custom Color 1">
      <a:srgbClr val="9B1717"/>
    </a:custClr>
    <a:custClr name="Custom Color 2">
      <a:srgbClr val="DCDC00"/>
    </a:custClr>
    <a:custClr name="Custom Color 3">
      <a:srgbClr val="289055"/>
    </a:custClr>
  </a:custClrLst>
</a:theme>
</file>

<file path=ppt/theme/theme3.xml><?xml version="1.0" encoding="utf-8"?>
<a:theme xmlns:a="http://schemas.openxmlformats.org/drawingml/2006/main" name="1_CR Onlytext">
  <a:themeElements>
    <a:clrScheme name="ATK Color 2012_01">
      <a:dk1>
        <a:srgbClr val="000000"/>
      </a:dk1>
      <a:lt1>
        <a:srgbClr val="FFFFFF"/>
      </a:lt1>
      <a:dk2>
        <a:srgbClr val="778242"/>
      </a:dk2>
      <a:lt2>
        <a:srgbClr val="9B1717"/>
      </a:lt2>
      <a:accent1>
        <a:srgbClr val="364086"/>
      </a:accent1>
      <a:accent2>
        <a:srgbClr val="EFEEEC"/>
      </a:accent2>
      <a:accent3>
        <a:srgbClr val="ADABA1"/>
      </a:accent3>
      <a:accent4>
        <a:srgbClr val="858274"/>
      </a:accent4>
      <a:accent5>
        <a:srgbClr val="FCA248"/>
      </a:accent5>
      <a:accent6>
        <a:srgbClr val="CDD773"/>
      </a:accent6>
      <a:hlink>
        <a:srgbClr val="364086"/>
      </a:hlink>
      <a:folHlink>
        <a:srgbClr val="A3AADA"/>
      </a:folHlink>
    </a:clrScheme>
    <a:fontScheme name="ATK Font 2012_0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w="6350" cap="flat">
          <a:noFill/>
          <a:miter lim="800000"/>
        </a:ln>
      </a:spPr>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defPPr algn="ctr">
          <a:lnSpc>
            <a:spcPct val="90000"/>
          </a:lnSpc>
          <a:spcBef>
            <a:spcPts val="900"/>
          </a:spcBef>
          <a:defRPr sz="1400" dirty="0" err="1" smtClean="0">
            <a:solidFill>
              <a:schemeClr val="bg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accent3"/>
          </a:solidFill>
          <a:miter lim="800000"/>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ln w="6350" cap="flat">
          <a:noFill/>
          <a:miter lim="800000"/>
        </a:ln>
      </a:spPr>
      <a:bodyPr wrap="none" lIns="0" tIns="0" rIns="0" bIns="0" rtlCol="0" anchor="t" anchorCtr="0">
        <a:spAutoFit/>
      </a:bodyPr>
      <a:lstStyle>
        <a:defPPr>
          <a:lnSpc>
            <a:spcPct val="90000"/>
          </a:lnSpc>
          <a:spcBef>
            <a:spcPts val="600"/>
          </a:spcBef>
          <a:buClr>
            <a:schemeClr val="bg2"/>
          </a:buClr>
          <a:defRPr sz="1400" dirty="0" smtClean="0">
            <a:latin typeface="Arial" pitchFamily="34" charset="0"/>
            <a:cs typeface="Arial" pitchFamily="34" charset="0"/>
          </a:defRPr>
        </a:defPPr>
      </a:lstStyle>
    </a:txDef>
  </a:objectDefaults>
  <a:extraClrSchemeLst/>
  <a:custClrLst>
    <a:custClr name="Custom Color 1">
      <a:srgbClr val="9B1717"/>
    </a:custClr>
    <a:custClr name="Custom Color 2">
      <a:srgbClr val="DCDC00"/>
    </a:custClr>
    <a:custClr name="Custom Color 3">
      <a:srgbClr val="289055"/>
    </a:custClr>
  </a:custClrLst>
</a:theme>
</file>

<file path=ppt/theme/theme4.xml><?xml version="1.0" encoding="utf-8"?>
<a:theme xmlns:a="http://schemas.openxmlformats.org/drawingml/2006/main" name="2_CR Onlytext">
  <a:themeElements>
    <a:clrScheme name="ATK Color 2012_01">
      <a:dk1>
        <a:srgbClr val="000000"/>
      </a:dk1>
      <a:lt1>
        <a:srgbClr val="FFFFFF"/>
      </a:lt1>
      <a:dk2>
        <a:srgbClr val="778242"/>
      </a:dk2>
      <a:lt2>
        <a:srgbClr val="9B1717"/>
      </a:lt2>
      <a:accent1>
        <a:srgbClr val="364086"/>
      </a:accent1>
      <a:accent2>
        <a:srgbClr val="EFEEEC"/>
      </a:accent2>
      <a:accent3>
        <a:srgbClr val="ADABA1"/>
      </a:accent3>
      <a:accent4>
        <a:srgbClr val="858274"/>
      </a:accent4>
      <a:accent5>
        <a:srgbClr val="FCA248"/>
      </a:accent5>
      <a:accent6>
        <a:srgbClr val="CDD773"/>
      </a:accent6>
      <a:hlink>
        <a:srgbClr val="364086"/>
      </a:hlink>
      <a:folHlink>
        <a:srgbClr val="A3AADA"/>
      </a:folHlink>
    </a:clrScheme>
    <a:fontScheme name="ATK Font 2012_0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w="6350" cap="flat">
          <a:noFill/>
          <a:miter lim="800000"/>
        </a:ln>
      </a:spPr>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defPPr algn="ctr">
          <a:lnSpc>
            <a:spcPct val="90000"/>
          </a:lnSpc>
          <a:spcBef>
            <a:spcPts val="900"/>
          </a:spcBef>
          <a:defRPr sz="1400" dirty="0" err="1" smtClean="0">
            <a:solidFill>
              <a:schemeClr val="bg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accent3"/>
          </a:solidFill>
          <a:miter lim="800000"/>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ln w="6350" cap="flat">
          <a:noFill/>
          <a:miter lim="800000"/>
        </a:ln>
      </a:spPr>
      <a:bodyPr wrap="none" lIns="0" tIns="0" rIns="0" bIns="0" rtlCol="0" anchor="t" anchorCtr="0">
        <a:spAutoFit/>
      </a:bodyPr>
      <a:lstStyle>
        <a:defPPr>
          <a:lnSpc>
            <a:spcPct val="90000"/>
          </a:lnSpc>
          <a:spcBef>
            <a:spcPts val="600"/>
          </a:spcBef>
          <a:buClr>
            <a:schemeClr val="bg2"/>
          </a:buClr>
          <a:defRPr sz="1400" dirty="0" smtClean="0">
            <a:latin typeface="Arial" pitchFamily="34" charset="0"/>
            <a:cs typeface="Arial" pitchFamily="34" charset="0"/>
          </a:defRPr>
        </a:defPPr>
      </a:lstStyle>
    </a:txDef>
  </a:objectDefaults>
  <a:extraClrSchemeLst/>
  <a:custClrLst>
    <a:custClr name="Custom Color 1">
      <a:srgbClr val="9B1717"/>
    </a:custClr>
    <a:custClr name="Custom Color 2">
      <a:srgbClr val="DCDC00"/>
    </a:custClr>
    <a:custClr name="Custom Color 3">
      <a:srgbClr val="289055"/>
    </a:custClr>
  </a:custClr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TotalTime>
  <Words>3184</Words>
  <Application>Microsoft Macintosh PowerPoint</Application>
  <PresentationFormat>宽屏</PresentationFormat>
  <Paragraphs>552</Paragraphs>
  <Slides>37</Slides>
  <Notes>26</Notes>
  <HiddenSlides>0</HiddenSlides>
  <MMClips>0</MMClips>
  <ScaleCrop>false</ScaleCrop>
  <HeadingPairs>
    <vt:vector size="8" baseType="variant">
      <vt:variant>
        <vt:lpstr>已用的字体</vt:lpstr>
      </vt:variant>
      <vt:variant>
        <vt:i4>11</vt:i4>
      </vt:variant>
      <vt:variant>
        <vt:lpstr>主题</vt:lpstr>
      </vt:variant>
      <vt:variant>
        <vt:i4>4</vt:i4>
      </vt:variant>
      <vt:variant>
        <vt:lpstr>嵌入 OLE 服务器</vt:lpstr>
      </vt:variant>
      <vt:variant>
        <vt:i4>1</vt:i4>
      </vt:variant>
      <vt:variant>
        <vt:lpstr>幻灯片标题</vt:lpstr>
      </vt:variant>
      <vt:variant>
        <vt:i4>37</vt:i4>
      </vt:variant>
    </vt:vector>
  </HeadingPairs>
  <TitlesOfParts>
    <vt:vector size="53" baseType="lpstr">
      <vt:lpstr>等线</vt:lpstr>
      <vt:lpstr>等线</vt:lpstr>
      <vt:lpstr>DengXian Light</vt:lpstr>
      <vt:lpstr>Gungsuh</vt:lpstr>
      <vt:lpstr>Arial</vt:lpstr>
      <vt:lpstr>Calibri</vt:lpstr>
      <vt:lpstr>Cambria Math</vt:lpstr>
      <vt:lpstr>Palatino Linotype</vt:lpstr>
      <vt:lpstr>Times New Roman</vt:lpstr>
      <vt:lpstr>Vrinda</vt:lpstr>
      <vt:lpstr>Wingdings</vt:lpstr>
      <vt:lpstr>Office 主题</vt:lpstr>
      <vt:lpstr>CR Onlytext</vt:lpstr>
      <vt:lpstr>1_CR Onlytext</vt:lpstr>
      <vt:lpstr>2_CR Onlytext</vt:lpstr>
      <vt:lpstr>think-cell Slide</vt:lpstr>
      <vt:lpstr>Super-know-you Mall</vt:lpstr>
      <vt:lpstr>PowerPoint 演示文稿</vt:lpstr>
      <vt:lpstr>PowerPoint 演示文稿</vt:lpstr>
      <vt:lpstr>Imagine a scenario…</vt:lpstr>
      <vt:lpstr>Pain points of offline malls</vt:lpstr>
      <vt:lpstr>Our Big Data Solution</vt:lpstr>
      <vt:lpstr>PowerPoint 演示文稿</vt:lpstr>
      <vt:lpstr>Face Identification</vt:lpstr>
      <vt:lpstr>Data description</vt:lpstr>
      <vt:lpstr>Face Detection</vt:lpstr>
      <vt:lpstr>Face Detection</vt:lpstr>
      <vt:lpstr>Face Alignment</vt:lpstr>
      <vt:lpstr>Face Alignment</vt:lpstr>
      <vt:lpstr>Face Alignment</vt:lpstr>
      <vt:lpstr>Face Identification</vt:lpstr>
      <vt:lpstr>Results</vt:lpstr>
      <vt:lpstr>PowerPoint 演示文稿</vt:lpstr>
      <vt:lpstr>Traditional Customer Flow Counting Methods</vt:lpstr>
      <vt:lpstr>Customer Flow Data with Face Identification</vt:lpstr>
      <vt:lpstr>Customer Flow Data we collect</vt:lpstr>
      <vt:lpstr>PowerPoint 演示文稿</vt:lpstr>
      <vt:lpstr>Data Analysis</vt:lpstr>
      <vt:lpstr>Malls aspects</vt:lpstr>
      <vt:lpstr>Shops aspects</vt:lpstr>
      <vt:lpstr>Users aspects</vt:lpstr>
      <vt:lpstr>Customer Portrait</vt:lpstr>
      <vt:lpstr>Customer Portrait</vt:lpstr>
      <vt:lpstr>PowerPoint 演示文稿</vt:lpstr>
      <vt:lpstr>Data Visualization: Single customer shopping track</vt:lpstr>
      <vt:lpstr>Data Visualization: Multi customer shopping track</vt:lpstr>
      <vt:lpstr>Platform Demo</vt:lpstr>
      <vt:lpstr>Platform Demo</vt:lpstr>
      <vt:lpstr>Platform Demo</vt:lpstr>
      <vt:lpstr>Platform Demo</vt:lpstr>
      <vt:lpstr>Platform Demo</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Ye</dc:creator>
  <cp:lastModifiedBy>Microsoft Office User</cp:lastModifiedBy>
  <cp:revision>83</cp:revision>
  <dcterms:created xsi:type="dcterms:W3CDTF">2020-01-11T04:22:12Z</dcterms:created>
  <dcterms:modified xsi:type="dcterms:W3CDTF">2020-01-13T07:32:30Z</dcterms:modified>
</cp:coreProperties>
</file>